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4"/>
  </p:sldMasterIdLst>
  <p:notesMasterIdLst>
    <p:notesMasterId r:id="rId32"/>
  </p:notesMasterIdLst>
  <p:sldIdLst>
    <p:sldId id="256" r:id="rId5"/>
    <p:sldId id="257" r:id="rId6"/>
    <p:sldId id="260" r:id="rId7"/>
    <p:sldId id="261" r:id="rId8"/>
    <p:sldId id="259" r:id="rId9"/>
    <p:sldId id="258" r:id="rId10"/>
    <p:sldId id="266" r:id="rId11"/>
    <p:sldId id="267" r:id="rId12"/>
    <p:sldId id="262" r:id="rId13"/>
    <p:sldId id="263" r:id="rId14"/>
    <p:sldId id="265" r:id="rId15"/>
    <p:sldId id="264" r:id="rId16"/>
    <p:sldId id="268" r:id="rId17"/>
    <p:sldId id="277" r:id="rId18"/>
    <p:sldId id="278" r:id="rId19"/>
    <p:sldId id="279" r:id="rId20"/>
    <p:sldId id="280" r:id="rId21"/>
    <p:sldId id="283" r:id="rId22"/>
    <p:sldId id="273" r:id="rId23"/>
    <p:sldId id="269" r:id="rId24"/>
    <p:sldId id="274" r:id="rId25"/>
    <p:sldId id="275" r:id="rId26"/>
    <p:sldId id="270" r:id="rId27"/>
    <p:sldId id="271" r:id="rId28"/>
    <p:sldId id="276" r:id="rId29"/>
    <p:sldId id="272" r:id="rId30"/>
    <p:sldId id="282" r:id="rId31"/>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GoogleSlidesCustomDataVersion2">
      <go:slidesCustomData xmln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r:id="rId33" roundtripDataSignature="AMtx7mhpwS/6vHZzwuZtwmwISCqFIGh3L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DE2DDB1-4C46-4AFD-88FB-052443DC3780}" v="243" dt="2023-11-20T21:34:24.219"/>
    <p1510:client id="{50E932CE-0449-4B05-8BB3-1F96AB11D842}" v="97" dt="2023-11-21T09:56:59.063"/>
    <p1510:client id="{561F8FB8-CAEB-4502-B762-D26FBDF9E6BA}" v="5" dt="2023-11-20T16:15:28.814"/>
    <p1510:client id="{7FD63421-3021-4FDF-9873-42BCED4E0BBF}" v="336" dt="2023-11-20T18:08:11.112"/>
    <p1510:client id="{8FDD1C0A-0937-4087-8890-52B6F82DF209}" v="7" dt="2023-11-20T21:55:16.819"/>
    <p1510:client id="{91192E3A-E838-4240-9766-B7BAB2CEFE6B}" v="18" dt="2023-11-20T16:24:22.739"/>
    <p1510:client id="{964566F0-2EC0-4CE4-A5D6-BB98D964B39F}" v="636" dt="2023-11-20T21:13:23.797"/>
    <p1510:client id="{A4A8D7FA-2001-4C6A-B149-38F02E524D29}" v="759" dt="2023-11-20T21:46:29.632"/>
    <p1510:client id="{CA4E070C-81DF-47BD-9C9B-95E7CF04EACD}" v="809" dt="2023-11-21T09:37:59.072"/>
    <p1510:client id="{D7E6EA06-E334-47B6-BBA4-088368F3B3BD}" v="7" dt="2023-11-20T16:20:38.535"/>
    <p1510:client id="{E884498B-2ADE-40F1-B094-AD486D4D1DE3}" v="902" dt="2023-11-20T16:41:04.570"/>
    <p1510:client id="{F40D9AD6-C1F6-4A65-89BA-C0A3FDE5CF63}" v="78" dt="2023-11-21T09:41:22.925"/>
  </p1510:revLst>
</p1510:revInfo>
</file>

<file path=ppt/tableStyles.xml><?xml version="1.0" encoding="utf-8"?>
<a:tblStyleLst xmlns:a="http://schemas.openxmlformats.org/drawingml/2006/main" def="{6ABEBA81-23BA-4E12-8D92-FA1137F201C8}">
  <a:tblStyle styleId="{6ABEBA81-23BA-4E12-8D92-FA1137F201C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1620"/>
        <p:guide pos="2880"/>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microsoft.com/office/2015/10/relationships/revisionInfo" Target="revisionInfo.xml"/><Relationship Id="rId21" Type="http://schemas.openxmlformats.org/officeDocument/2006/relationships/slide" Target="slides/slide17.xml"/><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customschemas.google.com/relationships/presentationmetadata" Target="metadata"/><Relationship Id="rId38"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ierre Nussbaum" userId="S::pierren@ntnu.no::ddfc7dcc-54bf-4c07-a963-928069a549bc" providerId="AD" clId="Web-{0DE2DDB1-4C46-4AFD-88FB-052443DC3780}"/>
    <pc:docChg chg="addSld delSld modSld">
      <pc:chgData name="Pierre Nussbaum" userId="S::pierren@ntnu.no::ddfc7dcc-54bf-4c07-a963-928069a549bc" providerId="AD" clId="Web-{0DE2DDB1-4C46-4AFD-88FB-052443DC3780}" dt="2023-11-20T21:34:17.562" v="211" actId="20577"/>
      <pc:docMkLst>
        <pc:docMk/>
      </pc:docMkLst>
      <pc:sldChg chg="modSp">
        <pc:chgData name="Pierre Nussbaum" userId="S::pierren@ntnu.no::ddfc7dcc-54bf-4c07-a963-928069a549bc" providerId="AD" clId="Web-{0DE2DDB1-4C46-4AFD-88FB-052443DC3780}" dt="2023-11-20T21:15:14.581" v="17" actId="20577"/>
        <pc:sldMkLst>
          <pc:docMk/>
          <pc:sldMk cId="0" sldId="259"/>
        </pc:sldMkLst>
        <pc:spChg chg="mod">
          <ac:chgData name="Pierre Nussbaum" userId="S::pierren@ntnu.no::ddfc7dcc-54bf-4c07-a963-928069a549bc" providerId="AD" clId="Web-{0DE2DDB1-4C46-4AFD-88FB-052443DC3780}" dt="2023-11-20T21:15:14.581" v="17" actId="20577"/>
          <ac:spMkLst>
            <pc:docMk/>
            <pc:sldMk cId="0" sldId="259"/>
            <ac:spMk id="8" creationId="{DB512A89-6417-42D9-ECA7-9DADDF3AB29E}"/>
          </ac:spMkLst>
        </pc:spChg>
      </pc:sldChg>
      <pc:sldChg chg="addSp delSp modSp">
        <pc:chgData name="Pierre Nussbaum" userId="S::pierren@ntnu.no::ddfc7dcc-54bf-4c07-a963-928069a549bc" providerId="AD" clId="Web-{0DE2DDB1-4C46-4AFD-88FB-052443DC3780}" dt="2023-11-20T21:15:42.034" v="31"/>
        <pc:sldMkLst>
          <pc:docMk/>
          <pc:sldMk cId="2843661950" sldId="262"/>
        </pc:sldMkLst>
        <pc:spChg chg="add del mod">
          <ac:chgData name="Pierre Nussbaum" userId="S::pierren@ntnu.no::ddfc7dcc-54bf-4c07-a963-928069a549bc" providerId="AD" clId="Web-{0DE2DDB1-4C46-4AFD-88FB-052443DC3780}" dt="2023-11-20T21:15:42.034" v="31"/>
          <ac:spMkLst>
            <pc:docMk/>
            <pc:sldMk cId="2843661950" sldId="262"/>
            <ac:spMk id="5" creationId="{322D2030-CD20-5D8B-AC83-DEF31FB3E944}"/>
          </ac:spMkLst>
        </pc:spChg>
        <pc:spChg chg="add mod">
          <ac:chgData name="Pierre Nussbaum" userId="S::pierren@ntnu.no::ddfc7dcc-54bf-4c07-a963-928069a549bc" providerId="AD" clId="Web-{0DE2DDB1-4C46-4AFD-88FB-052443DC3780}" dt="2023-11-20T21:15:39.331" v="30" actId="20577"/>
          <ac:spMkLst>
            <pc:docMk/>
            <pc:sldMk cId="2843661950" sldId="262"/>
            <ac:spMk id="7" creationId="{03D7DA39-61D8-0E8C-CF47-CF0E46D68E9E}"/>
          </ac:spMkLst>
        </pc:spChg>
        <pc:spChg chg="del">
          <ac:chgData name="Pierre Nussbaum" userId="S::pierren@ntnu.no::ddfc7dcc-54bf-4c07-a963-928069a549bc" providerId="AD" clId="Web-{0DE2DDB1-4C46-4AFD-88FB-052443DC3780}" dt="2023-11-20T21:15:31.956" v="26"/>
          <ac:spMkLst>
            <pc:docMk/>
            <pc:sldMk cId="2843661950" sldId="262"/>
            <ac:spMk id="72" creationId="{00000000-0000-0000-0000-000000000000}"/>
          </ac:spMkLst>
        </pc:spChg>
      </pc:sldChg>
      <pc:sldChg chg="addSp delSp modSp">
        <pc:chgData name="Pierre Nussbaum" userId="S::pierren@ntnu.no::ddfc7dcc-54bf-4c07-a963-928069a549bc" providerId="AD" clId="Web-{0DE2DDB1-4C46-4AFD-88FB-052443DC3780}" dt="2023-11-20T21:18:05.551" v="73" actId="20577"/>
        <pc:sldMkLst>
          <pc:docMk/>
          <pc:sldMk cId="3404778402" sldId="263"/>
        </pc:sldMkLst>
        <pc:spChg chg="add mod">
          <ac:chgData name="Pierre Nussbaum" userId="S::pierren@ntnu.no::ddfc7dcc-54bf-4c07-a963-928069a549bc" providerId="AD" clId="Web-{0DE2DDB1-4C46-4AFD-88FB-052443DC3780}" dt="2023-11-20T21:18:05.551" v="73" actId="20577"/>
          <ac:spMkLst>
            <pc:docMk/>
            <pc:sldMk cId="3404778402" sldId="263"/>
            <ac:spMk id="4" creationId="{9FECC1D4-DE76-2696-9574-4C192354523C}"/>
          </ac:spMkLst>
        </pc:spChg>
        <pc:spChg chg="del mod">
          <ac:chgData name="Pierre Nussbaum" userId="S::pierren@ntnu.no::ddfc7dcc-54bf-4c07-a963-928069a549bc" providerId="AD" clId="Web-{0DE2DDB1-4C46-4AFD-88FB-052443DC3780}" dt="2023-11-20T21:16:37.926" v="34"/>
          <ac:spMkLst>
            <pc:docMk/>
            <pc:sldMk cId="3404778402" sldId="263"/>
            <ac:spMk id="72" creationId="{00000000-0000-0000-0000-000000000000}"/>
          </ac:spMkLst>
        </pc:spChg>
      </pc:sldChg>
      <pc:sldChg chg="addSp delSp modSp">
        <pc:chgData name="Pierre Nussbaum" userId="S::pierren@ntnu.no::ddfc7dcc-54bf-4c07-a963-928069a549bc" providerId="AD" clId="Web-{0DE2DDB1-4C46-4AFD-88FB-052443DC3780}" dt="2023-11-20T21:18:19.864" v="78" actId="20577"/>
        <pc:sldMkLst>
          <pc:docMk/>
          <pc:sldMk cId="922981636" sldId="264"/>
        </pc:sldMkLst>
        <pc:spChg chg="add del mod">
          <ac:chgData name="Pierre Nussbaum" userId="S::pierren@ntnu.no::ddfc7dcc-54bf-4c07-a963-928069a549bc" providerId="AD" clId="Web-{0DE2DDB1-4C46-4AFD-88FB-052443DC3780}" dt="2023-11-20T21:18:15.739" v="76"/>
          <ac:spMkLst>
            <pc:docMk/>
            <pc:sldMk cId="922981636" sldId="264"/>
            <ac:spMk id="6" creationId="{DB6C5092-0ACE-1683-E31F-6121FE7565B3}"/>
          </ac:spMkLst>
        </pc:spChg>
        <pc:spChg chg="add mod">
          <ac:chgData name="Pierre Nussbaum" userId="S::pierren@ntnu.no::ddfc7dcc-54bf-4c07-a963-928069a549bc" providerId="AD" clId="Web-{0DE2DDB1-4C46-4AFD-88FB-052443DC3780}" dt="2023-11-20T21:18:19.864" v="78" actId="20577"/>
          <ac:spMkLst>
            <pc:docMk/>
            <pc:sldMk cId="922981636" sldId="264"/>
            <ac:spMk id="8" creationId="{64E535F2-51F3-2C32-75E6-6772CA893425}"/>
          </ac:spMkLst>
        </pc:spChg>
        <pc:spChg chg="del">
          <ac:chgData name="Pierre Nussbaum" userId="S::pierren@ntnu.no::ddfc7dcc-54bf-4c07-a963-928069a549bc" providerId="AD" clId="Web-{0DE2DDB1-4C46-4AFD-88FB-052443DC3780}" dt="2023-11-20T21:18:10.442" v="74"/>
          <ac:spMkLst>
            <pc:docMk/>
            <pc:sldMk cId="922981636" sldId="264"/>
            <ac:spMk id="72" creationId="{00000000-0000-0000-0000-000000000000}"/>
          </ac:spMkLst>
        </pc:spChg>
      </pc:sldChg>
      <pc:sldChg chg="addSp delSp modSp">
        <pc:chgData name="Pierre Nussbaum" userId="S::pierren@ntnu.no::ddfc7dcc-54bf-4c07-a963-928069a549bc" providerId="AD" clId="Web-{0DE2DDB1-4C46-4AFD-88FB-052443DC3780}" dt="2023-11-20T21:19:22.787" v="122" actId="20577"/>
        <pc:sldMkLst>
          <pc:docMk/>
          <pc:sldMk cId="985227506" sldId="265"/>
        </pc:sldMkLst>
        <pc:spChg chg="add del mod">
          <ac:chgData name="Pierre Nussbaum" userId="S::pierren@ntnu.no::ddfc7dcc-54bf-4c07-a963-928069a549bc" providerId="AD" clId="Web-{0DE2DDB1-4C46-4AFD-88FB-052443DC3780}" dt="2023-11-20T21:18:28.192" v="80"/>
          <ac:spMkLst>
            <pc:docMk/>
            <pc:sldMk cId="985227506" sldId="265"/>
            <ac:spMk id="4" creationId="{E9534560-8EDA-81A4-38C2-CEABC8EFF019}"/>
          </ac:spMkLst>
        </pc:spChg>
        <pc:spChg chg="add mod">
          <ac:chgData name="Pierre Nussbaum" userId="S::pierren@ntnu.no::ddfc7dcc-54bf-4c07-a963-928069a549bc" providerId="AD" clId="Web-{0DE2DDB1-4C46-4AFD-88FB-052443DC3780}" dt="2023-11-20T21:19:22.787" v="122" actId="20577"/>
          <ac:spMkLst>
            <pc:docMk/>
            <pc:sldMk cId="985227506" sldId="265"/>
            <ac:spMk id="6" creationId="{4C45A84C-7443-98A3-4AA5-3497E4539575}"/>
          </ac:spMkLst>
        </pc:spChg>
        <pc:spChg chg="del">
          <ac:chgData name="Pierre Nussbaum" userId="S::pierren@ntnu.no::ddfc7dcc-54bf-4c07-a963-928069a549bc" providerId="AD" clId="Web-{0DE2DDB1-4C46-4AFD-88FB-052443DC3780}" dt="2023-11-20T21:18:24.099" v="79"/>
          <ac:spMkLst>
            <pc:docMk/>
            <pc:sldMk cId="985227506" sldId="265"/>
            <ac:spMk id="15" creationId="{2187E301-B679-E25F-B21F-7070E938A2F7}"/>
          </ac:spMkLst>
        </pc:spChg>
        <pc:picChg chg="mod">
          <ac:chgData name="Pierre Nussbaum" userId="S::pierren@ntnu.no::ddfc7dcc-54bf-4c07-a963-928069a549bc" providerId="AD" clId="Web-{0DE2DDB1-4C46-4AFD-88FB-052443DC3780}" dt="2023-11-20T21:19:08.943" v="105" actId="1076"/>
          <ac:picMkLst>
            <pc:docMk/>
            <pc:sldMk cId="985227506" sldId="265"/>
            <ac:picMk id="11" creationId="{A4B59E41-FFFF-15AD-1A32-71D72501BE98}"/>
          </ac:picMkLst>
        </pc:picChg>
      </pc:sldChg>
      <pc:sldChg chg="modSp">
        <pc:chgData name="Pierre Nussbaum" userId="S::pierren@ntnu.no::ddfc7dcc-54bf-4c07-a963-928069a549bc" providerId="AD" clId="Web-{0DE2DDB1-4C46-4AFD-88FB-052443DC3780}" dt="2023-11-20T21:15:19.987" v="21" actId="20577"/>
        <pc:sldMkLst>
          <pc:docMk/>
          <pc:sldMk cId="3075172114" sldId="266"/>
        </pc:sldMkLst>
        <pc:spChg chg="mod">
          <ac:chgData name="Pierre Nussbaum" userId="S::pierren@ntnu.no::ddfc7dcc-54bf-4c07-a963-928069a549bc" providerId="AD" clId="Web-{0DE2DDB1-4C46-4AFD-88FB-052443DC3780}" dt="2023-11-20T21:15:19.987" v="21" actId="20577"/>
          <ac:spMkLst>
            <pc:docMk/>
            <pc:sldMk cId="3075172114" sldId="266"/>
            <ac:spMk id="14" creationId="{3FC21704-1D98-8EA8-2E4A-64952DCE1787}"/>
          </ac:spMkLst>
        </pc:spChg>
        <pc:picChg chg="mod">
          <ac:chgData name="Pierre Nussbaum" userId="S::pierren@ntnu.no::ddfc7dcc-54bf-4c07-a963-928069a549bc" providerId="AD" clId="Web-{0DE2DDB1-4C46-4AFD-88FB-052443DC3780}" dt="2023-11-20T21:14:24.877" v="5" actId="1076"/>
          <ac:picMkLst>
            <pc:docMk/>
            <pc:sldMk cId="3075172114" sldId="266"/>
            <ac:picMk id="4" creationId="{CD504B1C-1D38-05B5-0834-B018B7DD40DA}"/>
          </ac:picMkLst>
        </pc:picChg>
        <pc:picChg chg="mod">
          <ac:chgData name="Pierre Nussbaum" userId="S::pierren@ntnu.no::ddfc7dcc-54bf-4c07-a963-928069a549bc" providerId="AD" clId="Web-{0DE2DDB1-4C46-4AFD-88FB-052443DC3780}" dt="2023-11-20T21:14:20.768" v="4" actId="1076"/>
          <ac:picMkLst>
            <pc:docMk/>
            <pc:sldMk cId="3075172114" sldId="266"/>
            <ac:picMk id="5" creationId="{35BC5255-D50D-D2FF-BF25-9E15DC0A0CE5}"/>
          </ac:picMkLst>
        </pc:picChg>
        <pc:picChg chg="mod">
          <ac:chgData name="Pierre Nussbaum" userId="S::pierren@ntnu.no::ddfc7dcc-54bf-4c07-a963-928069a549bc" providerId="AD" clId="Web-{0DE2DDB1-4C46-4AFD-88FB-052443DC3780}" dt="2023-11-20T21:14:17.690" v="3" actId="1076"/>
          <ac:picMkLst>
            <pc:docMk/>
            <pc:sldMk cId="3075172114" sldId="266"/>
            <ac:picMk id="6" creationId="{A3119568-BED3-81B2-BA8D-E7D4C8A5E09E}"/>
          </ac:picMkLst>
        </pc:picChg>
        <pc:picChg chg="mod">
          <ac:chgData name="Pierre Nussbaum" userId="S::pierren@ntnu.no::ddfc7dcc-54bf-4c07-a963-928069a549bc" providerId="AD" clId="Web-{0DE2DDB1-4C46-4AFD-88FB-052443DC3780}" dt="2023-11-20T21:14:09.658" v="0" actId="1076"/>
          <ac:picMkLst>
            <pc:docMk/>
            <pc:sldMk cId="3075172114" sldId="266"/>
            <ac:picMk id="7" creationId="{98E82FBF-E84F-9567-CD54-7A7371184046}"/>
          </ac:picMkLst>
        </pc:picChg>
        <pc:picChg chg="mod">
          <ac:chgData name="Pierre Nussbaum" userId="S::pierren@ntnu.no::ddfc7dcc-54bf-4c07-a963-928069a549bc" providerId="AD" clId="Web-{0DE2DDB1-4C46-4AFD-88FB-052443DC3780}" dt="2023-11-20T21:14:14.924" v="2" actId="1076"/>
          <ac:picMkLst>
            <pc:docMk/>
            <pc:sldMk cId="3075172114" sldId="266"/>
            <ac:picMk id="8" creationId="{A3C6172B-A59D-32FD-A0B1-6C4AD5938926}"/>
          </ac:picMkLst>
        </pc:picChg>
      </pc:sldChg>
      <pc:sldChg chg="addSp delSp modSp">
        <pc:chgData name="Pierre Nussbaum" userId="S::pierren@ntnu.no::ddfc7dcc-54bf-4c07-a963-928069a549bc" providerId="AD" clId="Web-{0DE2DDB1-4C46-4AFD-88FB-052443DC3780}" dt="2023-11-20T21:15:24.534" v="25" actId="20577"/>
        <pc:sldMkLst>
          <pc:docMk/>
          <pc:sldMk cId="3632560241" sldId="267"/>
        </pc:sldMkLst>
        <pc:spChg chg="add mod">
          <ac:chgData name="Pierre Nussbaum" userId="S::pierren@ntnu.no::ddfc7dcc-54bf-4c07-a963-928069a549bc" providerId="AD" clId="Web-{0DE2DDB1-4C46-4AFD-88FB-052443DC3780}" dt="2023-11-20T21:15:24.534" v="25" actId="20577"/>
          <ac:spMkLst>
            <pc:docMk/>
            <pc:sldMk cId="3632560241" sldId="267"/>
            <ac:spMk id="3" creationId="{055BEEC3-C2E7-8892-0F5D-5961BCAEA599}"/>
          </ac:spMkLst>
        </pc:spChg>
        <pc:spChg chg="add del mod">
          <ac:chgData name="Pierre Nussbaum" userId="S::pierren@ntnu.no::ddfc7dcc-54bf-4c07-a963-928069a549bc" providerId="AD" clId="Web-{0DE2DDB1-4C46-4AFD-88FB-052443DC3780}" dt="2023-11-20T21:14:39.080" v="8"/>
          <ac:spMkLst>
            <pc:docMk/>
            <pc:sldMk cId="3632560241" sldId="267"/>
            <ac:spMk id="8" creationId="{E06F5410-3788-2A2A-A5E6-0EA16EB105F1}"/>
          </ac:spMkLst>
        </pc:spChg>
        <pc:spChg chg="del">
          <ac:chgData name="Pierre Nussbaum" userId="S::pierren@ntnu.no::ddfc7dcc-54bf-4c07-a963-928069a549bc" providerId="AD" clId="Web-{0DE2DDB1-4C46-4AFD-88FB-052443DC3780}" dt="2023-11-20T21:14:36.330" v="7"/>
          <ac:spMkLst>
            <pc:docMk/>
            <pc:sldMk cId="3632560241" sldId="267"/>
            <ac:spMk id="72" creationId="{00000000-0000-0000-0000-000000000000}"/>
          </ac:spMkLst>
        </pc:spChg>
        <pc:picChg chg="mod">
          <ac:chgData name="Pierre Nussbaum" userId="S::pierren@ntnu.no::ddfc7dcc-54bf-4c07-a963-928069a549bc" providerId="AD" clId="Web-{0DE2DDB1-4C46-4AFD-88FB-052443DC3780}" dt="2023-11-20T21:14:57.096" v="13" actId="14100"/>
          <ac:picMkLst>
            <pc:docMk/>
            <pc:sldMk cId="3632560241" sldId="267"/>
            <ac:picMk id="4" creationId="{BBCDC989-EC3B-AF50-ED5C-F3BEA9197EF3}"/>
          </ac:picMkLst>
        </pc:picChg>
        <pc:picChg chg="mod">
          <ac:chgData name="Pierre Nussbaum" userId="S::pierren@ntnu.no::ddfc7dcc-54bf-4c07-a963-928069a549bc" providerId="AD" clId="Web-{0DE2DDB1-4C46-4AFD-88FB-052443DC3780}" dt="2023-11-20T21:14:48.956" v="11" actId="1076"/>
          <ac:picMkLst>
            <pc:docMk/>
            <pc:sldMk cId="3632560241" sldId="267"/>
            <ac:picMk id="5" creationId="{74468774-8C7F-769A-6632-20EBD1A7ED5D}"/>
          </ac:picMkLst>
        </pc:picChg>
        <pc:picChg chg="mod">
          <ac:chgData name="Pierre Nussbaum" userId="S::pierren@ntnu.no::ddfc7dcc-54bf-4c07-a963-928069a549bc" providerId="AD" clId="Web-{0DE2DDB1-4C46-4AFD-88FB-052443DC3780}" dt="2023-11-20T21:15:02.612" v="14" actId="1076"/>
          <ac:picMkLst>
            <pc:docMk/>
            <pc:sldMk cId="3632560241" sldId="267"/>
            <ac:picMk id="6" creationId="{BEB13A0C-54C5-AE04-4604-89767A4E68C8}"/>
          </ac:picMkLst>
        </pc:picChg>
      </pc:sldChg>
      <pc:sldChg chg="addSp delSp modSp">
        <pc:chgData name="Pierre Nussbaum" userId="S::pierren@ntnu.no::ddfc7dcc-54bf-4c07-a963-928069a549bc" providerId="AD" clId="Web-{0DE2DDB1-4C46-4AFD-88FB-052443DC3780}" dt="2023-11-20T21:20:20.537" v="132"/>
        <pc:sldMkLst>
          <pc:docMk/>
          <pc:sldMk cId="81549659" sldId="268"/>
        </pc:sldMkLst>
        <pc:spChg chg="del">
          <ac:chgData name="Pierre Nussbaum" userId="S::pierren@ntnu.no::ddfc7dcc-54bf-4c07-a963-928069a549bc" providerId="AD" clId="Web-{0DE2DDB1-4C46-4AFD-88FB-052443DC3780}" dt="2023-11-20T21:18:32.317" v="82"/>
          <ac:spMkLst>
            <pc:docMk/>
            <pc:sldMk cId="81549659" sldId="268"/>
            <ac:spMk id="3" creationId="{9FDC3151-9429-13F1-CEB7-008A43D542B0}"/>
          </ac:spMkLst>
        </pc:spChg>
        <pc:spChg chg="add del mod">
          <ac:chgData name="Pierre Nussbaum" userId="S::pierren@ntnu.no::ddfc7dcc-54bf-4c07-a963-928069a549bc" providerId="AD" clId="Web-{0DE2DDB1-4C46-4AFD-88FB-052443DC3780}" dt="2023-11-20T21:18:33.942" v="83"/>
          <ac:spMkLst>
            <pc:docMk/>
            <pc:sldMk cId="81549659" sldId="268"/>
            <ac:spMk id="7" creationId="{FB135A78-A6CF-4D8B-D64D-B0C0D1E20112}"/>
          </ac:spMkLst>
        </pc:spChg>
        <pc:spChg chg="add mod">
          <ac:chgData name="Pierre Nussbaum" userId="S::pierren@ntnu.no::ddfc7dcc-54bf-4c07-a963-928069a549bc" providerId="AD" clId="Web-{0DE2DDB1-4C46-4AFD-88FB-052443DC3780}" dt="2023-11-20T21:18:39.974" v="91" actId="20577"/>
          <ac:spMkLst>
            <pc:docMk/>
            <pc:sldMk cId="81549659" sldId="268"/>
            <ac:spMk id="9" creationId="{3F7FBFBA-DDD2-9B46-D8BD-2FEDBC5D2E15}"/>
          </ac:spMkLst>
        </pc:spChg>
        <pc:picChg chg="mod">
          <ac:chgData name="Pierre Nussbaum" userId="S::pierren@ntnu.no::ddfc7dcc-54bf-4c07-a963-928069a549bc" providerId="AD" clId="Web-{0DE2DDB1-4C46-4AFD-88FB-052443DC3780}" dt="2023-11-20T21:19:44.287" v="124" actId="1076"/>
          <ac:picMkLst>
            <pc:docMk/>
            <pc:sldMk cId="81549659" sldId="268"/>
            <ac:picMk id="4" creationId="{0071C772-2C08-B361-BAE9-05B764F5948A}"/>
          </ac:picMkLst>
        </pc:picChg>
        <pc:picChg chg="mod">
          <ac:chgData name="Pierre Nussbaum" userId="S::pierren@ntnu.no::ddfc7dcc-54bf-4c07-a963-928069a549bc" providerId="AD" clId="Web-{0DE2DDB1-4C46-4AFD-88FB-052443DC3780}" dt="2023-11-20T21:19:52.803" v="128" actId="1076"/>
          <ac:picMkLst>
            <pc:docMk/>
            <pc:sldMk cId="81549659" sldId="268"/>
            <ac:picMk id="5" creationId="{8DD5B619-3E28-5C87-5FBB-BF3F737E8FF9}"/>
          </ac:picMkLst>
        </pc:picChg>
        <pc:picChg chg="add del mod">
          <ac:chgData name="Pierre Nussbaum" userId="S::pierren@ntnu.no::ddfc7dcc-54bf-4c07-a963-928069a549bc" providerId="AD" clId="Web-{0DE2DDB1-4C46-4AFD-88FB-052443DC3780}" dt="2023-11-20T21:20:20.537" v="132"/>
          <ac:picMkLst>
            <pc:docMk/>
            <pc:sldMk cId="81549659" sldId="268"/>
            <ac:picMk id="6" creationId="{B3B8131F-7CF8-13F5-0E2F-9270C2A20C52}"/>
          </ac:picMkLst>
        </pc:picChg>
      </pc:sldChg>
      <pc:sldChg chg="addSp delSp modSp">
        <pc:chgData name="Pierre Nussbaum" userId="S::pierren@ntnu.no::ddfc7dcc-54bf-4c07-a963-928069a549bc" providerId="AD" clId="Web-{0DE2DDB1-4C46-4AFD-88FB-052443DC3780}" dt="2023-11-20T21:34:17.562" v="211" actId="20577"/>
        <pc:sldMkLst>
          <pc:docMk/>
          <pc:sldMk cId="2990327409" sldId="271"/>
        </pc:sldMkLst>
        <pc:spChg chg="del">
          <ac:chgData name="Pierre Nussbaum" userId="S::pierren@ntnu.no::ddfc7dcc-54bf-4c07-a963-928069a549bc" providerId="AD" clId="Web-{0DE2DDB1-4C46-4AFD-88FB-052443DC3780}" dt="2023-11-20T21:24:28.478" v="144"/>
          <ac:spMkLst>
            <pc:docMk/>
            <pc:sldMk cId="2990327409" sldId="271"/>
            <ac:spMk id="2" creationId="{B5D04128-8CC9-338F-6F70-D693C50732FD}"/>
          </ac:spMkLst>
        </pc:spChg>
        <pc:spChg chg="add del">
          <ac:chgData name="Pierre Nussbaum" userId="S::pierren@ntnu.no::ddfc7dcc-54bf-4c07-a963-928069a549bc" providerId="AD" clId="Web-{0DE2DDB1-4C46-4AFD-88FB-052443DC3780}" dt="2023-11-20T21:33:05.202" v="171"/>
          <ac:spMkLst>
            <pc:docMk/>
            <pc:sldMk cId="2990327409" sldId="271"/>
            <ac:spMk id="6" creationId="{852C8536-9DB4-8C56-61C2-95ED333AC884}"/>
          </ac:spMkLst>
        </pc:spChg>
        <pc:spChg chg="del mod">
          <ac:chgData name="Pierre Nussbaum" userId="S::pierren@ntnu.no::ddfc7dcc-54bf-4c07-a963-928069a549bc" providerId="AD" clId="Web-{0DE2DDB1-4C46-4AFD-88FB-052443DC3780}" dt="2023-11-20T21:33:25.702" v="183"/>
          <ac:spMkLst>
            <pc:docMk/>
            <pc:sldMk cId="2990327409" sldId="271"/>
            <ac:spMk id="7" creationId="{FDB324D5-C1AD-E20B-9214-D46B8E6617FC}"/>
          </ac:spMkLst>
        </pc:spChg>
        <pc:spChg chg="add mod">
          <ac:chgData name="Pierre Nussbaum" userId="S::pierren@ntnu.no::ddfc7dcc-54bf-4c07-a963-928069a549bc" providerId="AD" clId="Web-{0DE2DDB1-4C46-4AFD-88FB-052443DC3780}" dt="2023-11-20T21:33:53.531" v="200" actId="1076"/>
          <ac:spMkLst>
            <pc:docMk/>
            <pc:sldMk cId="2990327409" sldId="271"/>
            <ac:spMk id="13" creationId="{4B603BBA-D723-34D6-03ED-EC9F68F08194}"/>
          </ac:spMkLst>
        </pc:spChg>
        <pc:spChg chg="add mod">
          <ac:chgData name="Pierre Nussbaum" userId="S::pierren@ntnu.no::ddfc7dcc-54bf-4c07-a963-928069a549bc" providerId="AD" clId="Web-{0DE2DDB1-4C46-4AFD-88FB-052443DC3780}" dt="2023-11-20T21:34:17.562" v="211" actId="20577"/>
          <ac:spMkLst>
            <pc:docMk/>
            <pc:sldMk cId="2990327409" sldId="271"/>
            <ac:spMk id="14" creationId="{02938163-B2AD-4AF9-7911-FA3BB704F259}"/>
          </ac:spMkLst>
        </pc:spChg>
        <pc:spChg chg="add mod">
          <ac:chgData name="Pierre Nussbaum" userId="S::pierren@ntnu.no::ddfc7dcc-54bf-4c07-a963-928069a549bc" providerId="AD" clId="Web-{0DE2DDB1-4C46-4AFD-88FB-052443DC3780}" dt="2023-11-20T21:34:16.343" v="209" actId="20577"/>
          <ac:spMkLst>
            <pc:docMk/>
            <pc:sldMk cId="2990327409" sldId="271"/>
            <ac:spMk id="15" creationId="{B0430B31-F851-6D50-9CAF-60ADA82AD7C6}"/>
          </ac:spMkLst>
        </pc:spChg>
        <pc:spChg chg="add mod">
          <ac:chgData name="Pierre Nussbaum" userId="S::pierren@ntnu.no::ddfc7dcc-54bf-4c07-a963-928069a549bc" providerId="AD" clId="Web-{0DE2DDB1-4C46-4AFD-88FB-052443DC3780}" dt="2023-11-20T21:34:13.578" v="208" actId="20577"/>
          <ac:spMkLst>
            <pc:docMk/>
            <pc:sldMk cId="2990327409" sldId="271"/>
            <ac:spMk id="16" creationId="{200110F4-3928-C1D6-A2B4-3CC31068A24C}"/>
          </ac:spMkLst>
        </pc:spChg>
        <pc:picChg chg="del mod">
          <ac:chgData name="Pierre Nussbaum" userId="S::pierren@ntnu.no::ddfc7dcc-54bf-4c07-a963-928069a549bc" providerId="AD" clId="Web-{0DE2DDB1-4C46-4AFD-88FB-052443DC3780}" dt="2023-11-20T21:26:57.260" v="147"/>
          <ac:picMkLst>
            <pc:docMk/>
            <pc:sldMk cId="2990327409" sldId="271"/>
            <ac:picMk id="4" creationId="{EA0F9A9D-BD80-1289-9F86-5A046CEC3129}"/>
          </ac:picMkLst>
        </pc:picChg>
        <pc:picChg chg="del mod">
          <ac:chgData name="Pierre Nussbaum" userId="S::pierren@ntnu.no::ddfc7dcc-54bf-4c07-a963-928069a549bc" providerId="AD" clId="Web-{0DE2DDB1-4C46-4AFD-88FB-052443DC3780}" dt="2023-11-20T21:27:25.058" v="153"/>
          <ac:picMkLst>
            <pc:docMk/>
            <pc:sldMk cId="2990327409" sldId="271"/>
            <ac:picMk id="5" creationId="{E11E66A1-147D-184A-77F6-29EDEAA4A3D2}"/>
          </ac:picMkLst>
        </pc:picChg>
        <pc:picChg chg="add del mod">
          <ac:chgData name="Pierre Nussbaum" userId="S::pierren@ntnu.no::ddfc7dcc-54bf-4c07-a963-928069a549bc" providerId="AD" clId="Web-{0DE2DDB1-4C46-4AFD-88FB-052443DC3780}" dt="2023-11-20T21:24:03.509" v="140"/>
          <ac:picMkLst>
            <pc:docMk/>
            <pc:sldMk cId="2990327409" sldId="271"/>
            <ac:picMk id="8" creationId="{B646655F-A03C-A500-9F89-A4C466F2A61C}"/>
          </ac:picMkLst>
        </pc:picChg>
        <pc:picChg chg="add del mod">
          <ac:chgData name="Pierre Nussbaum" userId="S::pierren@ntnu.no::ddfc7dcc-54bf-4c07-a963-928069a549bc" providerId="AD" clId="Web-{0DE2DDB1-4C46-4AFD-88FB-052443DC3780}" dt="2023-11-20T21:24:08.915" v="142"/>
          <ac:picMkLst>
            <pc:docMk/>
            <pc:sldMk cId="2990327409" sldId="271"/>
            <ac:picMk id="9" creationId="{EFC9D89C-D23A-4807-9A02-AD0D2024294D}"/>
          </ac:picMkLst>
        </pc:picChg>
        <pc:picChg chg="add del mod">
          <ac:chgData name="Pierre Nussbaum" userId="S::pierren@ntnu.no::ddfc7dcc-54bf-4c07-a963-928069a549bc" providerId="AD" clId="Web-{0DE2DDB1-4C46-4AFD-88FB-052443DC3780}" dt="2023-11-20T21:33:15.030" v="178"/>
          <ac:picMkLst>
            <pc:docMk/>
            <pc:sldMk cId="2990327409" sldId="271"/>
            <ac:picMk id="10" creationId="{B07C22CE-E017-CCB5-4657-0F00816F23EF}"/>
          </ac:picMkLst>
        </pc:picChg>
        <pc:picChg chg="add del mod">
          <ac:chgData name="Pierre Nussbaum" userId="S::pierren@ntnu.no::ddfc7dcc-54bf-4c07-a963-928069a549bc" providerId="AD" clId="Web-{0DE2DDB1-4C46-4AFD-88FB-052443DC3780}" dt="2023-11-20T21:33:18.608" v="180"/>
          <ac:picMkLst>
            <pc:docMk/>
            <pc:sldMk cId="2990327409" sldId="271"/>
            <ac:picMk id="11" creationId="{F857349E-C163-73C3-D913-4A01316D8AFD}"/>
          </ac:picMkLst>
        </pc:picChg>
        <pc:picChg chg="add mod">
          <ac:chgData name="Pierre Nussbaum" userId="S::pierren@ntnu.no::ddfc7dcc-54bf-4c07-a963-928069a549bc" providerId="AD" clId="Web-{0DE2DDB1-4C46-4AFD-88FB-052443DC3780}" dt="2023-11-20T21:33:44.281" v="196" actId="14100"/>
          <ac:picMkLst>
            <pc:docMk/>
            <pc:sldMk cId="2990327409" sldId="271"/>
            <ac:picMk id="12" creationId="{6FEAA7C6-08C2-C17C-C3A0-0A6ECB457765}"/>
          </ac:picMkLst>
        </pc:picChg>
      </pc:sldChg>
      <pc:sldChg chg="addSp modSp">
        <pc:chgData name="Pierre Nussbaum" userId="S::pierren@ntnu.no::ddfc7dcc-54bf-4c07-a963-928069a549bc" providerId="AD" clId="Web-{0DE2DDB1-4C46-4AFD-88FB-052443DC3780}" dt="2023-11-20T21:33:21.812" v="182" actId="1076"/>
        <pc:sldMkLst>
          <pc:docMk/>
          <pc:sldMk cId="630470134" sldId="272"/>
        </pc:sldMkLst>
        <pc:picChg chg="add mod">
          <ac:chgData name="Pierre Nussbaum" userId="S::pierren@ntnu.no::ddfc7dcc-54bf-4c07-a963-928069a549bc" providerId="AD" clId="Web-{0DE2DDB1-4C46-4AFD-88FB-052443DC3780}" dt="2023-11-20T21:33:16.734" v="179"/>
          <ac:picMkLst>
            <pc:docMk/>
            <pc:sldMk cId="630470134" sldId="272"/>
            <ac:picMk id="4" creationId="{6A589B59-229D-EDDE-A1FC-4407904C5B9F}"/>
          </ac:picMkLst>
        </pc:picChg>
        <pc:picChg chg="add mod">
          <ac:chgData name="Pierre Nussbaum" userId="S::pierren@ntnu.no::ddfc7dcc-54bf-4c07-a963-928069a549bc" providerId="AD" clId="Web-{0DE2DDB1-4C46-4AFD-88FB-052443DC3780}" dt="2023-11-20T21:33:21.812" v="182" actId="1076"/>
          <ac:picMkLst>
            <pc:docMk/>
            <pc:sldMk cId="630470134" sldId="272"/>
            <ac:picMk id="5" creationId="{9223A989-FB0C-D843-0ED6-B3C346200A08}"/>
          </ac:picMkLst>
        </pc:picChg>
      </pc:sldChg>
      <pc:sldChg chg="addSp delSp add replId">
        <pc:chgData name="Pierre Nussbaum" userId="S::pierren@ntnu.no::ddfc7dcc-54bf-4c07-a963-928069a549bc" providerId="AD" clId="Web-{0DE2DDB1-4C46-4AFD-88FB-052443DC3780}" dt="2023-11-20T21:20:35.741" v="137"/>
        <pc:sldMkLst>
          <pc:docMk/>
          <pc:sldMk cId="3715349599" sldId="273"/>
        </pc:sldMkLst>
        <pc:picChg chg="add del">
          <ac:chgData name="Pierre Nussbaum" userId="S::pierren@ntnu.no::ddfc7dcc-54bf-4c07-a963-928069a549bc" providerId="AD" clId="Web-{0DE2DDB1-4C46-4AFD-88FB-052443DC3780}" dt="2023-11-20T21:20:34.600" v="136"/>
          <ac:picMkLst>
            <pc:docMk/>
            <pc:sldMk cId="3715349599" sldId="273"/>
            <ac:picMk id="4" creationId="{0071C772-2C08-B361-BAE9-05B764F5948A}"/>
          </ac:picMkLst>
        </pc:picChg>
        <pc:picChg chg="add del">
          <ac:chgData name="Pierre Nussbaum" userId="S::pierren@ntnu.no::ddfc7dcc-54bf-4c07-a963-928069a549bc" providerId="AD" clId="Web-{0DE2DDB1-4C46-4AFD-88FB-052443DC3780}" dt="2023-11-20T21:20:35.741" v="137"/>
          <ac:picMkLst>
            <pc:docMk/>
            <pc:sldMk cId="3715349599" sldId="273"/>
            <ac:picMk id="5" creationId="{8DD5B619-3E28-5C87-5FBB-BF3F737E8FF9}"/>
          </ac:picMkLst>
        </pc:picChg>
      </pc:sldChg>
      <pc:sldChg chg="add del replId">
        <pc:chgData name="Pierre Nussbaum" userId="S::pierren@ntnu.no::ddfc7dcc-54bf-4c07-a963-928069a549bc" providerId="AD" clId="Web-{0DE2DDB1-4C46-4AFD-88FB-052443DC3780}" dt="2023-11-20T21:33:11.077" v="175"/>
        <pc:sldMkLst>
          <pc:docMk/>
          <pc:sldMk cId="2797369402" sldId="274"/>
        </pc:sldMkLst>
      </pc:sldChg>
    </pc:docChg>
  </pc:docChgLst>
  <pc:docChgLst>
    <pc:chgData name="Fahmid Ul Hasan" userId="S::fahmidu@ntnu.no::a828317a-0a24-4b7e-b120-c1fec57c1ab3" providerId="AD" clId="Web-{8FDD1C0A-0937-4087-8890-52B6F82DF209}"/>
    <pc:docChg chg="modSld">
      <pc:chgData name="Fahmid Ul Hasan" userId="S::fahmidu@ntnu.no::a828317a-0a24-4b7e-b120-c1fec57c1ab3" providerId="AD" clId="Web-{8FDD1C0A-0937-4087-8890-52B6F82DF209}" dt="2023-11-20T21:55:13.632" v="2" actId="20577"/>
      <pc:docMkLst>
        <pc:docMk/>
      </pc:docMkLst>
      <pc:sldChg chg="modSp">
        <pc:chgData name="Fahmid Ul Hasan" userId="S::fahmidu@ntnu.no::a828317a-0a24-4b7e-b120-c1fec57c1ab3" providerId="AD" clId="Web-{8FDD1C0A-0937-4087-8890-52B6F82DF209}" dt="2023-11-20T21:55:13.632" v="2" actId="20577"/>
        <pc:sldMkLst>
          <pc:docMk/>
          <pc:sldMk cId="3404778402" sldId="263"/>
        </pc:sldMkLst>
        <pc:spChg chg="mod">
          <ac:chgData name="Fahmid Ul Hasan" userId="S::fahmidu@ntnu.no::a828317a-0a24-4b7e-b120-c1fec57c1ab3" providerId="AD" clId="Web-{8FDD1C0A-0937-4087-8890-52B6F82DF209}" dt="2023-11-20T21:55:13.632" v="2" actId="20577"/>
          <ac:spMkLst>
            <pc:docMk/>
            <pc:sldMk cId="3404778402" sldId="263"/>
            <ac:spMk id="2" creationId="{F5CD195A-3684-2020-725A-C78FB87BDAF0}"/>
          </ac:spMkLst>
        </pc:spChg>
      </pc:sldChg>
    </pc:docChg>
  </pc:docChgLst>
  <pc:docChgLst>
    <pc:chgData name="Fahmid Ul Hasan" userId="S::fahmidu@ntnu.no::a828317a-0a24-4b7e-b120-c1fec57c1ab3" providerId="AD" clId="Web-{D7E6EA06-E334-47B6-BBA4-088368F3B3BD}"/>
    <pc:docChg chg="modSld">
      <pc:chgData name="Fahmid Ul Hasan" userId="S::fahmidu@ntnu.no::a828317a-0a24-4b7e-b120-c1fec57c1ab3" providerId="AD" clId="Web-{D7E6EA06-E334-47B6-BBA4-088368F3B3BD}" dt="2023-11-20T16:20:38.535" v="6"/>
      <pc:docMkLst>
        <pc:docMk/>
      </pc:docMkLst>
      <pc:sldChg chg="addSp delSp modSp">
        <pc:chgData name="Fahmid Ul Hasan" userId="S::fahmidu@ntnu.no::a828317a-0a24-4b7e-b120-c1fec57c1ab3" providerId="AD" clId="Web-{D7E6EA06-E334-47B6-BBA4-088368F3B3BD}" dt="2023-11-20T16:20:38.535" v="6"/>
        <pc:sldMkLst>
          <pc:docMk/>
          <pc:sldMk cId="2843661950" sldId="262"/>
        </pc:sldMkLst>
        <pc:picChg chg="del">
          <ac:chgData name="Fahmid Ul Hasan" userId="S::fahmidu@ntnu.no::a828317a-0a24-4b7e-b120-c1fec57c1ab3" providerId="AD" clId="Web-{D7E6EA06-E334-47B6-BBA4-088368F3B3BD}" dt="2023-11-20T16:16:49.579" v="0"/>
          <ac:picMkLst>
            <pc:docMk/>
            <pc:sldMk cId="2843661950" sldId="262"/>
            <ac:picMk id="2" creationId="{D1508EF1-6060-149D-CE71-D7D7E019BD53}"/>
          </ac:picMkLst>
        </pc:picChg>
        <pc:picChg chg="add del mod">
          <ac:chgData name="Fahmid Ul Hasan" userId="S::fahmidu@ntnu.no::a828317a-0a24-4b7e-b120-c1fec57c1ab3" providerId="AD" clId="Web-{D7E6EA06-E334-47B6-BBA4-088368F3B3BD}" dt="2023-11-20T16:20:38.535" v="6"/>
          <ac:picMkLst>
            <pc:docMk/>
            <pc:sldMk cId="2843661950" sldId="262"/>
            <ac:picMk id="3" creationId="{4164E7B1-270A-4AE9-EC55-9B23D5B38EF1}"/>
          </ac:picMkLst>
        </pc:picChg>
      </pc:sldChg>
    </pc:docChg>
  </pc:docChgLst>
  <pc:docChgLst>
    <pc:chgData name="Fahmid Ul Hasan" userId="S::fahmidu@ntnu.no::a828317a-0a24-4b7e-b120-c1fec57c1ab3" providerId="AD" clId="Web-{561F8FB8-CAEB-4502-B762-D26FBDF9E6BA}"/>
    <pc:docChg chg="modSld">
      <pc:chgData name="Fahmid Ul Hasan" userId="S::fahmidu@ntnu.no::a828317a-0a24-4b7e-b120-c1fec57c1ab3" providerId="AD" clId="Web-{561F8FB8-CAEB-4502-B762-D26FBDF9E6BA}" dt="2023-11-20T16:15:28.814" v="3" actId="1076"/>
      <pc:docMkLst>
        <pc:docMk/>
      </pc:docMkLst>
      <pc:sldChg chg="addSp modSp">
        <pc:chgData name="Fahmid Ul Hasan" userId="S::fahmidu@ntnu.no::a828317a-0a24-4b7e-b120-c1fec57c1ab3" providerId="AD" clId="Web-{561F8FB8-CAEB-4502-B762-D26FBDF9E6BA}" dt="2023-11-20T16:15:28.814" v="3" actId="1076"/>
        <pc:sldMkLst>
          <pc:docMk/>
          <pc:sldMk cId="2843661950" sldId="262"/>
        </pc:sldMkLst>
        <pc:picChg chg="add mod">
          <ac:chgData name="Fahmid Ul Hasan" userId="S::fahmidu@ntnu.no::a828317a-0a24-4b7e-b120-c1fec57c1ab3" providerId="AD" clId="Web-{561F8FB8-CAEB-4502-B762-D26FBDF9E6BA}" dt="2023-11-20T16:15:28.814" v="3" actId="1076"/>
          <ac:picMkLst>
            <pc:docMk/>
            <pc:sldMk cId="2843661950" sldId="262"/>
            <ac:picMk id="2" creationId="{D1508EF1-6060-149D-CE71-D7D7E019BD53}"/>
          </ac:picMkLst>
        </pc:picChg>
      </pc:sldChg>
    </pc:docChg>
  </pc:docChgLst>
  <pc:docChgLst>
    <pc:chgData name="Pierre Nussbaum" userId="S::pierren@ntnu.no::ddfc7dcc-54bf-4c07-a963-928069a549bc" providerId="AD" clId="Web-{CA4E070C-81DF-47BD-9C9B-95E7CF04EACD}"/>
    <pc:docChg chg="addSld delSld modSld sldOrd">
      <pc:chgData name="Pierre Nussbaum" userId="S::pierren@ntnu.no::ddfc7dcc-54bf-4c07-a963-928069a549bc" providerId="AD" clId="Web-{CA4E070C-81DF-47BD-9C9B-95E7CF04EACD}" dt="2023-11-21T09:37:59.072" v="644" actId="1076"/>
      <pc:docMkLst>
        <pc:docMk/>
      </pc:docMkLst>
      <pc:sldChg chg="modSp">
        <pc:chgData name="Pierre Nussbaum" userId="S::pierren@ntnu.no::ddfc7dcc-54bf-4c07-a963-928069a549bc" providerId="AD" clId="Web-{CA4E070C-81DF-47BD-9C9B-95E7CF04EACD}" dt="2023-11-21T08:50:35.007" v="291" actId="20577"/>
        <pc:sldMkLst>
          <pc:docMk/>
          <pc:sldMk cId="0" sldId="258"/>
        </pc:sldMkLst>
        <pc:spChg chg="mod">
          <ac:chgData name="Pierre Nussbaum" userId="S::pierren@ntnu.no::ddfc7dcc-54bf-4c07-a963-928069a549bc" providerId="AD" clId="Web-{CA4E070C-81DF-47BD-9C9B-95E7CF04EACD}" dt="2023-11-21T08:50:35.007" v="291" actId="20577"/>
          <ac:spMkLst>
            <pc:docMk/>
            <pc:sldMk cId="0" sldId="258"/>
            <ac:spMk id="8" creationId="{037C9265-CA1C-D77E-BA4B-B764E3B93B28}"/>
          </ac:spMkLst>
        </pc:spChg>
      </pc:sldChg>
      <pc:sldChg chg="addSp delSp modSp">
        <pc:chgData name="Pierre Nussbaum" userId="S::pierren@ntnu.no::ddfc7dcc-54bf-4c07-a963-928069a549bc" providerId="AD" clId="Web-{CA4E070C-81DF-47BD-9C9B-95E7CF04EACD}" dt="2023-11-21T09:29:48.019" v="609"/>
        <pc:sldMkLst>
          <pc:docMk/>
          <pc:sldMk cId="942577630" sldId="261"/>
        </pc:sldMkLst>
        <pc:spChg chg="mod">
          <ac:chgData name="Pierre Nussbaum" userId="S::pierren@ntnu.no::ddfc7dcc-54bf-4c07-a963-928069a549bc" providerId="AD" clId="Web-{CA4E070C-81DF-47BD-9C9B-95E7CF04EACD}" dt="2023-11-21T08:34:04.307" v="113" actId="20577"/>
          <ac:spMkLst>
            <pc:docMk/>
            <pc:sldMk cId="942577630" sldId="261"/>
            <ac:spMk id="2" creationId="{F73F5CEE-DCDE-25E2-BB79-485D57177711}"/>
          </ac:spMkLst>
        </pc:spChg>
        <pc:spChg chg="add del mod">
          <ac:chgData name="Pierre Nussbaum" userId="S::pierren@ntnu.no::ddfc7dcc-54bf-4c07-a963-928069a549bc" providerId="AD" clId="Web-{CA4E070C-81DF-47BD-9C9B-95E7CF04EACD}" dt="2023-11-21T09:29:48.019" v="609"/>
          <ac:spMkLst>
            <pc:docMk/>
            <pc:sldMk cId="942577630" sldId="261"/>
            <ac:spMk id="5" creationId="{00EFBCB7-9960-05C2-EFB7-1C260F09E500}"/>
          </ac:spMkLst>
        </pc:spChg>
      </pc:sldChg>
      <pc:sldChg chg="addSp delSp modSp ord">
        <pc:chgData name="Pierre Nussbaum" userId="S::pierren@ntnu.no::ddfc7dcc-54bf-4c07-a963-928069a549bc" providerId="AD" clId="Web-{CA4E070C-81DF-47BD-9C9B-95E7CF04EACD}" dt="2023-11-21T09:30:28.364" v="610"/>
        <pc:sldMkLst>
          <pc:docMk/>
          <pc:sldMk cId="922981636" sldId="264"/>
        </pc:sldMkLst>
        <pc:spChg chg="mod">
          <ac:chgData name="Pierre Nussbaum" userId="S::pierren@ntnu.no::ddfc7dcc-54bf-4c07-a963-928069a549bc" providerId="AD" clId="Web-{CA4E070C-81DF-47BD-9C9B-95E7CF04EACD}" dt="2023-11-21T09:10:25.724" v="439" actId="1076"/>
          <ac:spMkLst>
            <pc:docMk/>
            <pc:sldMk cId="922981636" sldId="264"/>
            <ac:spMk id="4" creationId="{3FA5332E-F846-CE81-BEA8-D6539A5DADEC}"/>
          </ac:spMkLst>
        </pc:spChg>
        <pc:spChg chg="mod">
          <ac:chgData name="Pierre Nussbaum" userId="S::pierren@ntnu.no::ddfc7dcc-54bf-4c07-a963-928069a549bc" providerId="AD" clId="Web-{CA4E070C-81DF-47BD-9C9B-95E7CF04EACD}" dt="2023-11-21T08:51:01.257" v="301" actId="20577"/>
          <ac:spMkLst>
            <pc:docMk/>
            <pc:sldMk cId="922981636" sldId="264"/>
            <ac:spMk id="8" creationId="{64E535F2-51F3-2C32-75E6-6772CA893425}"/>
          </ac:spMkLst>
        </pc:spChg>
        <pc:picChg chg="add del">
          <ac:chgData name="Pierre Nussbaum" userId="S::pierren@ntnu.no::ddfc7dcc-54bf-4c07-a963-928069a549bc" providerId="AD" clId="Web-{CA4E070C-81DF-47BD-9C9B-95E7CF04EACD}" dt="2023-11-21T09:10:07.083" v="431"/>
          <ac:picMkLst>
            <pc:docMk/>
            <pc:sldMk cId="922981636" sldId="264"/>
            <ac:picMk id="3" creationId="{3C11561E-732C-09F0-DFA5-B89777C623E4}"/>
          </ac:picMkLst>
        </pc:picChg>
        <pc:picChg chg="add del mod">
          <ac:chgData name="Pierre Nussbaum" userId="S::pierren@ntnu.no::ddfc7dcc-54bf-4c07-a963-928069a549bc" providerId="AD" clId="Web-{CA4E070C-81DF-47BD-9C9B-95E7CF04EACD}" dt="2023-11-21T09:09:59.537" v="427"/>
          <ac:picMkLst>
            <pc:docMk/>
            <pc:sldMk cId="922981636" sldId="264"/>
            <ac:picMk id="5" creationId="{4E3EB0F0-ABFD-A1FC-1F21-F297C1715D11}"/>
          </ac:picMkLst>
        </pc:picChg>
        <pc:picChg chg="add mod">
          <ac:chgData name="Pierre Nussbaum" userId="S::pierren@ntnu.no::ddfc7dcc-54bf-4c07-a963-928069a549bc" providerId="AD" clId="Web-{CA4E070C-81DF-47BD-9C9B-95E7CF04EACD}" dt="2023-11-21T09:10:22.927" v="438" actId="1076"/>
          <ac:picMkLst>
            <pc:docMk/>
            <pc:sldMk cId="922981636" sldId="264"/>
            <ac:picMk id="7" creationId="{1816A079-2E2C-FDA7-479C-297E48D65C1B}"/>
          </ac:picMkLst>
        </pc:picChg>
      </pc:sldChg>
      <pc:sldChg chg="addSp delSp modSp">
        <pc:chgData name="Pierre Nussbaum" userId="S::pierren@ntnu.no::ddfc7dcc-54bf-4c07-a963-928069a549bc" providerId="AD" clId="Web-{CA4E070C-81DF-47BD-9C9B-95E7CF04EACD}" dt="2023-11-21T09:37:59.072" v="644" actId="1076"/>
        <pc:sldMkLst>
          <pc:docMk/>
          <pc:sldMk cId="985227506" sldId="265"/>
        </pc:sldMkLst>
        <pc:spChg chg="mod">
          <ac:chgData name="Pierre Nussbaum" userId="S::pierren@ntnu.no::ddfc7dcc-54bf-4c07-a963-928069a549bc" providerId="AD" clId="Web-{CA4E070C-81DF-47BD-9C9B-95E7CF04EACD}" dt="2023-11-21T08:51:14.695" v="315" actId="20577"/>
          <ac:spMkLst>
            <pc:docMk/>
            <pc:sldMk cId="985227506" sldId="265"/>
            <ac:spMk id="6" creationId="{4C45A84C-7443-98A3-4AA5-3497E4539575}"/>
          </ac:spMkLst>
        </pc:spChg>
        <pc:picChg chg="add del mod">
          <ac:chgData name="Pierre Nussbaum" userId="S::pierren@ntnu.no::ddfc7dcc-54bf-4c07-a963-928069a549bc" providerId="AD" clId="Web-{CA4E070C-81DF-47BD-9C9B-95E7CF04EACD}" dt="2023-11-21T09:36:50.603" v="630"/>
          <ac:picMkLst>
            <pc:docMk/>
            <pc:sldMk cId="985227506" sldId="265"/>
            <ac:picMk id="2" creationId="{4E808174-0CFA-3991-9A18-5CE72BD5BB94}"/>
          </ac:picMkLst>
        </pc:picChg>
        <pc:picChg chg="mod">
          <ac:chgData name="Pierre Nussbaum" userId="S::pierren@ntnu.no::ddfc7dcc-54bf-4c07-a963-928069a549bc" providerId="AD" clId="Web-{CA4E070C-81DF-47BD-9C9B-95E7CF04EACD}" dt="2023-11-21T09:37:49.994" v="640" actId="1076"/>
          <ac:picMkLst>
            <pc:docMk/>
            <pc:sldMk cId="985227506" sldId="265"/>
            <ac:picMk id="3" creationId="{54070119-9AF3-45C6-F6D8-C2EA1553DAB5}"/>
          </ac:picMkLst>
        </pc:picChg>
        <pc:picChg chg="add del mod">
          <ac:chgData name="Pierre Nussbaum" userId="S::pierren@ntnu.no::ddfc7dcc-54bf-4c07-a963-928069a549bc" providerId="AD" clId="Web-{CA4E070C-81DF-47BD-9C9B-95E7CF04EACD}" dt="2023-11-21T09:37:43.306" v="639"/>
          <ac:picMkLst>
            <pc:docMk/>
            <pc:sldMk cId="985227506" sldId="265"/>
            <ac:picMk id="4" creationId="{19421B58-C0A6-87A9-8FCB-FBF3BE2EB036}"/>
          </ac:picMkLst>
        </pc:picChg>
        <pc:picChg chg="add del mod">
          <ac:chgData name="Pierre Nussbaum" userId="S::pierren@ntnu.no::ddfc7dcc-54bf-4c07-a963-928069a549bc" providerId="AD" clId="Web-{CA4E070C-81DF-47BD-9C9B-95E7CF04EACD}" dt="2023-11-21T09:10:10.146" v="433"/>
          <ac:picMkLst>
            <pc:docMk/>
            <pc:sldMk cId="985227506" sldId="265"/>
            <ac:picMk id="11" creationId="{A4B59E41-FFFF-15AD-1A32-71D72501BE98}"/>
          </ac:picMkLst>
        </pc:picChg>
        <pc:picChg chg="mod">
          <ac:chgData name="Pierre Nussbaum" userId="S::pierren@ntnu.no::ddfc7dcc-54bf-4c07-a963-928069a549bc" providerId="AD" clId="Web-{CA4E070C-81DF-47BD-9C9B-95E7CF04EACD}" dt="2023-11-21T09:37:51.478" v="641" actId="1076"/>
          <ac:picMkLst>
            <pc:docMk/>
            <pc:sldMk cId="985227506" sldId="265"/>
            <ac:picMk id="17" creationId="{7869649D-ABDF-45D5-800F-FE463F412A99}"/>
          </ac:picMkLst>
        </pc:picChg>
        <pc:picChg chg="mod">
          <ac:chgData name="Pierre Nussbaum" userId="S::pierren@ntnu.no::ddfc7dcc-54bf-4c07-a963-928069a549bc" providerId="AD" clId="Web-{CA4E070C-81DF-47BD-9C9B-95E7CF04EACD}" dt="2023-11-21T09:37:54.369" v="642" actId="1076"/>
          <ac:picMkLst>
            <pc:docMk/>
            <pc:sldMk cId="985227506" sldId="265"/>
            <ac:picMk id="18" creationId="{7F96CA78-B070-89E4-56B9-46EDBA0D704E}"/>
          </ac:picMkLst>
        </pc:picChg>
        <pc:picChg chg="mod">
          <ac:chgData name="Pierre Nussbaum" userId="S::pierren@ntnu.no::ddfc7dcc-54bf-4c07-a963-928069a549bc" providerId="AD" clId="Web-{CA4E070C-81DF-47BD-9C9B-95E7CF04EACD}" dt="2023-11-21T09:37:59.072" v="644" actId="1076"/>
          <ac:picMkLst>
            <pc:docMk/>
            <pc:sldMk cId="985227506" sldId="265"/>
            <ac:picMk id="19" creationId="{73890BAB-0286-7F3F-FC08-66607B758FF8}"/>
          </ac:picMkLst>
        </pc:picChg>
      </pc:sldChg>
      <pc:sldChg chg="addSp delSp modSp">
        <pc:chgData name="Pierre Nussbaum" userId="S::pierren@ntnu.no::ddfc7dcc-54bf-4c07-a963-928069a549bc" providerId="AD" clId="Web-{CA4E070C-81DF-47BD-9C9B-95E7CF04EACD}" dt="2023-11-21T08:34:36.198" v="121" actId="1076"/>
        <pc:sldMkLst>
          <pc:docMk/>
          <pc:sldMk cId="81549659" sldId="268"/>
        </pc:sldMkLst>
        <pc:picChg chg="add del mod">
          <ac:chgData name="Pierre Nussbaum" userId="S::pierren@ntnu.no::ddfc7dcc-54bf-4c07-a963-928069a549bc" providerId="AD" clId="Web-{CA4E070C-81DF-47BD-9C9B-95E7CF04EACD}" dt="2023-11-21T08:31:33.618" v="63"/>
          <ac:picMkLst>
            <pc:docMk/>
            <pc:sldMk cId="81549659" sldId="268"/>
            <ac:picMk id="2" creationId="{E33B1189-8D14-CD96-E875-ECF45C3286C8}"/>
          </ac:picMkLst>
        </pc:picChg>
        <pc:picChg chg="add del mod">
          <ac:chgData name="Pierre Nussbaum" userId="S::pierren@ntnu.no::ddfc7dcc-54bf-4c07-a963-928069a549bc" providerId="AD" clId="Web-{CA4E070C-81DF-47BD-9C9B-95E7CF04EACD}" dt="2023-11-21T08:34:21.464" v="117"/>
          <ac:picMkLst>
            <pc:docMk/>
            <pc:sldMk cId="81549659" sldId="268"/>
            <ac:picMk id="3" creationId="{554148E4-265B-FA28-75BD-BD3D282F5FDC}"/>
          </ac:picMkLst>
        </pc:picChg>
        <pc:picChg chg="mod">
          <ac:chgData name="Pierre Nussbaum" userId="S::pierren@ntnu.no::ddfc7dcc-54bf-4c07-a963-928069a549bc" providerId="AD" clId="Web-{CA4E070C-81DF-47BD-9C9B-95E7CF04EACD}" dt="2023-11-21T08:34:26.276" v="119" actId="1076"/>
          <ac:picMkLst>
            <pc:docMk/>
            <pc:sldMk cId="81549659" sldId="268"/>
            <ac:picMk id="4" creationId="{0071C772-2C08-B361-BAE9-05B764F5948A}"/>
          </ac:picMkLst>
        </pc:picChg>
        <pc:picChg chg="del">
          <ac:chgData name="Pierre Nussbaum" userId="S::pierren@ntnu.no::ddfc7dcc-54bf-4c07-a963-928069a549bc" providerId="AD" clId="Web-{CA4E070C-81DF-47BD-9C9B-95E7CF04EACD}" dt="2023-11-21T08:32:18.447" v="64"/>
          <ac:picMkLst>
            <pc:docMk/>
            <pc:sldMk cId="81549659" sldId="268"/>
            <ac:picMk id="5" creationId="{8DD5B619-3E28-5C87-5FBB-BF3F737E8FF9}"/>
          </ac:picMkLst>
        </pc:picChg>
        <pc:picChg chg="mod">
          <ac:chgData name="Pierre Nussbaum" userId="S::pierren@ntnu.no::ddfc7dcc-54bf-4c07-a963-928069a549bc" providerId="AD" clId="Web-{CA4E070C-81DF-47BD-9C9B-95E7CF04EACD}" dt="2023-11-21T08:34:36.198" v="121" actId="1076"/>
          <ac:picMkLst>
            <pc:docMk/>
            <pc:sldMk cId="81549659" sldId="268"/>
            <ac:picMk id="6" creationId="{B3B8131F-7CF8-13F5-0E2F-9270C2A20C52}"/>
          </ac:picMkLst>
        </pc:picChg>
      </pc:sldChg>
      <pc:sldChg chg="addSp delSp modSp">
        <pc:chgData name="Pierre Nussbaum" userId="S::pierren@ntnu.no::ddfc7dcc-54bf-4c07-a963-928069a549bc" providerId="AD" clId="Web-{CA4E070C-81DF-47BD-9C9B-95E7CF04EACD}" dt="2023-11-21T08:54:18.603" v="349" actId="1076"/>
        <pc:sldMkLst>
          <pc:docMk/>
          <pc:sldMk cId="3828916665" sldId="269"/>
        </pc:sldMkLst>
        <pc:spChg chg="add del mod">
          <ac:chgData name="Pierre Nussbaum" userId="S::pierren@ntnu.no::ddfc7dcc-54bf-4c07-a963-928069a549bc" providerId="AD" clId="Web-{CA4E070C-81DF-47BD-9C9B-95E7CF04EACD}" dt="2023-11-21T08:27:51.537" v="2"/>
          <ac:spMkLst>
            <pc:docMk/>
            <pc:sldMk cId="3828916665" sldId="269"/>
            <ac:spMk id="3" creationId="{1F073A2A-0253-892A-6385-A9D0849F163C}"/>
          </ac:spMkLst>
        </pc:spChg>
        <pc:spChg chg="del">
          <ac:chgData name="Pierre Nussbaum" userId="S::pierren@ntnu.no::ddfc7dcc-54bf-4c07-a963-928069a549bc" providerId="AD" clId="Web-{CA4E070C-81DF-47BD-9C9B-95E7CF04EACD}" dt="2023-11-21T08:27:48.116" v="0"/>
          <ac:spMkLst>
            <pc:docMk/>
            <pc:sldMk cId="3828916665" sldId="269"/>
            <ac:spMk id="5" creationId="{CAD3D6F3-5980-5408-1451-0EFE8CE98EBD}"/>
          </ac:spMkLst>
        </pc:spChg>
        <pc:spChg chg="add mod">
          <ac:chgData name="Pierre Nussbaum" userId="S::pierren@ntnu.no::ddfc7dcc-54bf-4c07-a963-928069a549bc" providerId="AD" clId="Web-{CA4E070C-81DF-47BD-9C9B-95E7CF04EACD}" dt="2023-11-21T08:27:59.944" v="21" actId="20577"/>
          <ac:spMkLst>
            <pc:docMk/>
            <pc:sldMk cId="3828916665" sldId="269"/>
            <ac:spMk id="9" creationId="{036D66CF-621B-178D-1A3D-94863607D6CD}"/>
          </ac:spMkLst>
        </pc:spChg>
        <pc:picChg chg="mod">
          <ac:chgData name="Pierre Nussbaum" userId="S::pierren@ntnu.no::ddfc7dcc-54bf-4c07-a963-928069a549bc" providerId="AD" clId="Web-{CA4E070C-81DF-47BD-9C9B-95E7CF04EACD}" dt="2023-11-21T08:54:16.931" v="348" actId="1076"/>
          <ac:picMkLst>
            <pc:docMk/>
            <pc:sldMk cId="3828916665" sldId="269"/>
            <ac:picMk id="4" creationId="{767144F8-7DDF-B782-7952-48C72A83428C}"/>
          </ac:picMkLst>
        </pc:picChg>
        <pc:picChg chg="del mod">
          <ac:chgData name="Pierre Nussbaum" userId="S::pierren@ntnu.no::ddfc7dcc-54bf-4c07-a963-928069a549bc" providerId="AD" clId="Web-{CA4E070C-81DF-47BD-9C9B-95E7CF04EACD}" dt="2023-11-21T08:54:07.931" v="345"/>
          <ac:picMkLst>
            <pc:docMk/>
            <pc:sldMk cId="3828916665" sldId="269"/>
            <ac:picMk id="6" creationId="{83C3E4E2-D8D9-1D47-2F3E-8D0BA63A05E3}"/>
          </ac:picMkLst>
        </pc:picChg>
        <pc:picChg chg="mod">
          <ac:chgData name="Pierre Nussbaum" userId="S::pierren@ntnu.no::ddfc7dcc-54bf-4c07-a963-928069a549bc" providerId="AD" clId="Web-{CA4E070C-81DF-47BD-9C9B-95E7CF04EACD}" dt="2023-11-21T08:54:18.603" v="349" actId="1076"/>
          <ac:picMkLst>
            <pc:docMk/>
            <pc:sldMk cId="3828916665" sldId="269"/>
            <ac:picMk id="7" creationId="{487788B9-F1CE-8823-1F71-60B0F073DB83}"/>
          </ac:picMkLst>
        </pc:picChg>
      </pc:sldChg>
      <pc:sldChg chg="addSp delSp modSp">
        <pc:chgData name="Pierre Nussbaum" userId="S::pierren@ntnu.no::ddfc7dcc-54bf-4c07-a963-928069a549bc" providerId="AD" clId="Web-{CA4E070C-81DF-47BD-9C9B-95E7CF04EACD}" dt="2023-11-21T08:53:47.337" v="339" actId="1076"/>
        <pc:sldMkLst>
          <pc:docMk/>
          <pc:sldMk cId="4278955307" sldId="270"/>
        </pc:sldMkLst>
        <pc:spChg chg="del">
          <ac:chgData name="Pierre Nussbaum" userId="S::pierren@ntnu.no::ddfc7dcc-54bf-4c07-a963-928069a549bc" providerId="AD" clId="Web-{CA4E070C-81DF-47BD-9C9B-95E7CF04EACD}" dt="2023-11-21T08:28:15.100" v="25"/>
          <ac:spMkLst>
            <pc:docMk/>
            <pc:sldMk cId="4278955307" sldId="270"/>
            <ac:spMk id="2" creationId="{68B9BDBB-E41F-D1A9-FD5D-DE87F0D16DE3}"/>
          </ac:spMkLst>
        </pc:spChg>
        <pc:spChg chg="del">
          <ac:chgData name="Pierre Nussbaum" userId="S::pierren@ntnu.no::ddfc7dcc-54bf-4c07-a963-928069a549bc" providerId="AD" clId="Web-{CA4E070C-81DF-47BD-9C9B-95E7CF04EACD}" dt="2023-11-21T08:28:07.209" v="22"/>
          <ac:spMkLst>
            <pc:docMk/>
            <pc:sldMk cId="4278955307" sldId="270"/>
            <ac:spMk id="3" creationId="{65F68CE8-2BAC-9C2A-C0BB-F1D64C55998F}"/>
          </ac:spMkLst>
        </pc:spChg>
        <pc:spChg chg="add del mod">
          <ac:chgData name="Pierre Nussbaum" userId="S::pierren@ntnu.no::ddfc7dcc-54bf-4c07-a963-928069a549bc" providerId="AD" clId="Web-{CA4E070C-81DF-47BD-9C9B-95E7CF04EACD}" dt="2023-11-21T08:28:10.038" v="23"/>
          <ac:spMkLst>
            <pc:docMk/>
            <pc:sldMk cId="4278955307" sldId="270"/>
            <ac:spMk id="6" creationId="{A696D3C0-B8F7-A066-01EB-0320D585D4F5}"/>
          </ac:spMkLst>
        </pc:spChg>
        <pc:spChg chg="add">
          <ac:chgData name="Pierre Nussbaum" userId="S::pierren@ntnu.no::ddfc7dcc-54bf-4c07-a963-928069a549bc" providerId="AD" clId="Web-{CA4E070C-81DF-47BD-9C9B-95E7CF04EACD}" dt="2023-11-21T08:28:10.444" v="24"/>
          <ac:spMkLst>
            <pc:docMk/>
            <pc:sldMk cId="4278955307" sldId="270"/>
            <ac:spMk id="8" creationId="{912C01D3-E334-9FD0-0A00-7AEC808C048F}"/>
          </ac:spMkLst>
        </pc:spChg>
        <pc:picChg chg="mod">
          <ac:chgData name="Pierre Nussbaum" userId="S::pierren@ntnu.no::ddfc7dcc-54bf-4c07-a963-928069a549bc" providerId="AD" clId="Web-{CA4E070C-81DF-47BD-9C9B-95E7CF04EACD}" dt="2023-11-21T08:53:47.337" v="339" actId="1076"/>
          <ac:picMkLst>
            <pc:docMk/>
            <pc:sldMk cId="4278955307" sldId="270"/>
            <ac:picMk id="4" creationId="{A0349F94-8928-C438-DF6E-ADF8E2C1C903}"/>
          </ac:picMkLst>
        </pc:picChg>
      </pc:sldChg>
      <pc:sldChg chg="addSp delSp modSp">
        <pc:chgData name="Pierre Nussbaum" userId="S::pierren@ntnu.no::ddfc7dcc-54bf-4c07-a963-928069a549bc" providerId="AD" clId="Web-{CA4E070C-81DF-47BD-9C9B-95E7CF04EACD}" dt="2023-11-21T09:14:33.509" v="486"/>
        <pc:sldMkLst>
          <pc:docMk/>
          <pc:sldMk cId="2990327409" sldId="271"/>
        </pc:sldMkLst>
        <pc:spChg chg="add mod topLvl">
          <ac:chgData name="Pierre Nussbaum" userId="S::pierren@ntnu.no::ddfc7dcc-54bf-4c07-a963-928069a549bc" providerId="AD" clId="Web-{CA4E070C-81DF-47BD-9C9B-95E7CF04EACD}" dt="2023-11-21T08:46:49.817" v="245"/>
          <ac:spMkLst>
            <pc:docMk/>
            <pc:sldMk cId="2990327409" sldId="271"/>
            <ac:spMk id="2" creationId="{1389BB3E-B3F1-73E8-68C4-EC4A0FF8A7FD}"/>
          </ac:spMkLst>
        </pc:spChg>
        <pc:spChg chg="del">
          <ac:chgData name="Pierre Nussbaum" userId="S::pierren@ntnu.no::ddfc7dcc-54bf-4c07-a963-928069a549bc" providerId="AD" clId="Web-{CA4E070C-81DF-47BD-9C9B-95E7CF04EACD}" dt="2023-11-21T08:52:30.524" v="321"/>
          <ac:spMkLst>
            <pc:docMk/>
            <pc:sldMk cId="2990327409" sldId="271"/>
            <ac:spMk id="3" creationId="{1F33E008-7BE0-64ED-CA02-98D2129830F7}"/>
          </ac:spMkLst>
        </pc:spChg>
        <pc:spChg chg="add del mod">
          <ac:chgData name="Pierre Nussbaum" userId="S::pierren@ntnu.no::ddfc7dcc-54bf-4c07-a963-928069a549bc" providerId="AD" clId="Web-{CA4E070C-81DF-47BD-9C9B-95E7CF04EACD}" dt="2023-11-21T08:38:38.201" v="138"/>
          <ac:spMkLst>
            <pc:docMk/>
            <pc:sldMk cId="2990327409" sldId="271"/>
            <ac:spMk id="4" creationId="{02DDFDA6-4EC3-2EFD-64AB-D25B7919D80D}"/>
          </ac:spMkLst>
        </pc:spChg>
        <pc:spChg chg="add del mod">
          <ac:chgData name="Pierre Nussbaum" userId="S::pierren@ntnu.no::ddfc7dcc-54bf-4c07-a963-928069a549bc" providerId="AD" clId="Web-{CA4E070C-81DF-47BD-9C9B-95E7CF04EACD}" dt="2023-11-21T08:38:39.920" v="139"/>
          <ac:spMkLst>
            <pc:docMk/>
            <pc:sldMk cId="2990327409" sldId="271"/>
            <ac:spMk id="5" creationId="{576ECB02-9076-E1E7-9934-128BF1E0CDCA}"/>
          </ac:spMkLst>
        </pc:spChg>
        <pc:spChg chg="add del mod">
          <ac:chgData name="Pierre Nussbaum" userId="S::pierren@ntnu.no::ddfc7dcc-54bf-4c07-a963-928069a549bc" providerId="AD" clId="Web-{CA4E070C-81DF-47BD-9C9B-95E7CF04EACD}" dt="2023-11-21T08:38:40.701" v="140"/>
          <ac:spMkLst>
            <pc:docMk/>
            <pc:sldMk cId="2990327409" sldId="271"/>
            <ac:spMk id="6" creationId="{00D3AD33-5DFD-792C-008B-4A219A9907BF}"/>
          </ac:spMkLst>
        </pc:spChg>
        <pc:spChg chg="add del mod">
          <ac:chgData name="Pierre Nussbaum" userId="S::pierren@ntnu.no::ddfc7dcc-54bf-4c07-a963-928069a549bc" providerId="AD" clId="Web-{CA4E070C-81DF-47BD-9C9B-95E7CF04EACD}" dt="2023-11-21T08:38:43.076" v="142"/>
          <ac:spMkLst>
            <pc:docMk/>
            <pc:sldMk cId="2990327409" sldId="271"/>
            <ac:spMk id="7" creationId="{CAA8A5A0-C2C9-AEB4-D0A5-959F025C7EB6}"/>
          </ac:spMkLst>
        </pc:spChg>
        <pc:spChg chg="add del mod">
          <ac:chgData name="Pierre Nussbaum" userId="S::pierren@ntnu.no::ddfc7dcc-54bf-4c07-a963-928069a549bc" providerId="AD" clId="Web-{CA4E070C-81DF-47BD-9C9B-95E7CF04EACD}" dt="2023-11-21T08:38:41.873" v="141"/>
          <ac:spMkLst>
            <pc:docMk/>
            <pc:sldMk cId="2990327409" sldId="271"/>
            <ac:spMk id="8" creationId="{B8D01F08-A529-4859-43FC-3DA8617F5301}"/>
          </ac:spMkLst>
        </pc:spChg>
        <pc:spChg chg="add del mod">
          <ac:chgData name="Pierre Nussbaum" userId="S::pierren@ntnu.no::ddfc7dcc-54bf-4c07-a963-928069a549bc" providerId="AD" clId="Web-{CA4E070C-81DF-47BD-9C9B-95E7CF04EACD}" dt="2023-11-21T08:38:44.092" v="143"/>
          <ac:spMkLst>
            <pc:docMk/>
            <pc:sldMk cId="2990327409" sldId="271"/>
            <ac:spMk id="9" creationId="{087BADFD-2E0B-1CFD-F6B5-BEF46F8A0927}"/>
          </ac:spMkLst>
        </pc:spChg>
        <pc:spChg chg="topLvl">
          <ac:chgData name="Pierre Nussbaum" userId="S::pierren@ntnu.no::ddfc7dcc-54bf-4c07-a963-928069a549bc" providerId="AD" clId="Web-{CA4E070C-81DF-47BD-9C9B-95E7CF04EACD}" dt="2023-11-21T08:46:49.817" v="245"/>
          <ac:spMkLst>
            <pc:docMk/>
            <pc:sldMk cId="2990327409" sldId="271"/>
            <ac:spMk id="13" creationId="{4B603BBA-D723-34D6-03ED-EC9F68F08194}"/>
          </ac:spMkLst>
        </pc:spChg>
        <pc:spChg chg="topLvl">
          <ac:chgData name="Pierre Nussbaum" userId="S::pierren@ntnu.no::ddfc7dcc-54bf-4c07-a963-928069a549bc" providerId="AD" clId="Web-{CA4E070C-81DF-47BD-9C9B-95E7CF04EACD}" dt="2023-11-21T08:46:49.817" v="245"/>
          <ac:spMkLst>
            <pc:docMk/>
            <pc:sldMk cId="2990327409" sldId="271"/>
            <ac:spMk id="14" creationId="{02938163-B2AD-4AF9-7911-FA3BB704F259}"/>
          </ac:spMkLst>
        </pc:spChg>
        <pc:spChg chg="topLvl">
          <ac:chgData name="Pierre Nussbaum" userId="S::pierren@ntnu.no::ddfc7dcc-54bf-4c07-a963-928069a549bc" providerId="AD" clId="Web-{CA4E070C-81DF-47BD-9C9B-95E7CF04EACD}" dt="2023-11-21T08:46:49.817" v="245"/>
          <ac:spMkLst>
            <pc:docMk/>
            <pc:sldMk cId="2990327409" sldId="271"/>
            <ac:spMk id="15" creationId="{B0430B31-F851-6D50-9CAF-60ADA82AD7C6}"/>
          </ac:spMkLst>
        </pc:spChg>
        <pc:spChg chg="topLvl">
          <ac:chgData name="Pierre Nussbaum" userId="S::pierren@ntnu.no::ddfc7dcc-54bf-4c07-a963-928069a549bc" providerId="AD" clId="Web-{CA4E070C-81DF-47BD-9C9B-95E7CF04EACD}" dt="2023-11-21T08:46:49.817" v="245"/>
          <ac:spMkLst>
            <pc:docMk/>
            <pc:sldMk cId="2990327409" sldId="271"/>
            <ac:spMk id="16" creationId="{200110F4-3928-C1D6-A2B4-3CC31068A24C}"/>
          </ac:spMkLst>
        </pc:spChg>
        <pc:spChg chg="add del mod">
          <ac:chgData name="Pierre Nussbaum" userId="S::pierren@ntnu.no::ddfc7dcc-54bf-4c07-a963-928069a549bc" providerId="AD" clId="Web-{CA4E070C-81DF-47BD-9C9B-95E7CF04EACD}" dt="2023-11-21T08:39:33.593" v="158"/>
          <ac:spMkLst>
            <pc:docMk/>
            <pc:sldMk cId="2990327409" sldId="271"/>
            <ac:spMk id="18" creationId="{90C9838E-76A3-73D5-A90B-1CC26AD0ACC9}"/>
          </ac:spMkLst>
        </pc:spChg>
        <pc:spChg chg="add del mod">
          <ac:chgData name="Pierre Nussbaum" userId="S::pierren@ntnu.no::ddfc7dcc-54bf-4c07-a963-928069a549bc" providerId="AD" clId="Web-{CA4E070C-81DF-47BD-9C9B-95E7CF04EACD}" dt="2023-11-21T08:39:34.811" v="159"/>
          <ac:spMkLst>
            <pc:docMk/>
            <pc:sldMk cId="2990327409" sldId="271"/>
            <ac:spMk id="19" creationId="{6BECD73C-C2A2-D8D9-6DE2-E3F63A1D47F6}"/>
          </ac:spMkLst>
        </pc:spChg>
        <pc:spChg chg="add mod topLvl">
          <ac:chgData name="Pierre Nussbaum" userId="S::pierren@ntnu.no::ddfc7dcc-54bf-4c07-a963-928069a549bc" providerId="AD" clId="Web-{CA4E070C-81DF-47BD-9C9B-95E7CF04EACD}" dt="2023-11-21T08:46:49.817" v="245"/>
          <ac:spMkLst>
            <pc:docMk/>
            <pc:sldMk cId="2990327409" sldId="271"/>
            <ac:spMk id="20" creationId="{439503C0-F5F3-20BB-7C64-7670A77ACD22}"/>
          </ac:spMkLst>
        </pc:spChg>
        <pc:spChg chg="add mod topLvl">
          <ac:chgData name="Pierre Nussbaum" userId="S::pierren@ntnu.no::ddfc7dcc-54bf-4c07-a963-928069a549bc" providerId="AD" clId="Web-{CA4E070C-81DF-47BD-9C9B-95E7CF04EACD}" dt="2023-11-21T08:46:49.817" v="245"/>
          <ac:spMkLst>
            <pc:docMk/>
            <pc:sldMk cId="2990327409" sldId="271"/>
            <ac:spMk id="21" creationId="{9C54820B-2F0F-74FB-A93B-A3361CC891C6}"/>
          </ac:spMkLst>
        </pc:spChg>
        <pc:spChg chg="add mod topLvl">
          <ac:chgData name="Pierre Nussbaum" userId="S::pierren@ntnu.no::ddfc7dcc-54bf-4c07-a963-928069a549bc" providerId="AD" clId="Web-{CA4E070C-81DF-47BD-9C9B-95E7CF04EACD}" dt="2023-11-21T08:46:49.817" v="245"/>
          <ac:spMkLst>
            <pc:docMk/>
            <pc:sldMk cId="2990327409" sldId="271"/>
            <ac:spMk id="22" creationId="{F5635B56-260C-38E1-0564-AC5908880757}"/>
          </ac:spMkLst>
        </pc:spChg>
        <pc:spChg chg="add mod topLvl">
          <ac:chgData name="Pierre Nussbaum" userId="S::pierren@ntnu.no::ddfc7dcc-54bf-4c07-a963-928069a549bc" providerId="AD" clId="Web-{CA4E070C-81DF-47BD-9C9B-95E7CF04EACD}" dt="2023-11-21T08:46:49.817" v="245"/>
          <ac:spMkLst>
            <pc:docMk/>
            <pc:sldMk cId="2990327409" sldId="271"/>
            <ac:spMk id="23" creationId="{B2187D77-839D-09E5-8B1E-D4D4CD98A5E2}"/>
          </ac:spMkLst>
        </pc:spChg>
        <pc:spChg chg="add mod topLvl">
          <ac:chgData name="Pierre Nussbaum" userId="S::pierren@ntnu.no::ddfc7dcc-54bf-4c07-a963-928069a549bc" providerId="AD" clId="Web-{CA4E070C-81DF-47BD-9C9B-95E7CF04EACD}" dt="2023-11-21T08:46:49.817" v="245"/>
          <ac:spMkLst>
            <pc:docMk/>
            <pc:sldMk cId="2990327409" sldId="271"/>
            <ac:spMk id="24" creationId="{59F3AD10-AEB7-1558-A7BE-2B57280E0C85}"/>
          </ac:spMkLst>
        </pc:spChg>
        <pc:spChg chg="add mod topLvl">
          <ac:chgData name="Pierre Nussbaum" userId="S::pierren@ntnu.no::ddfc7dcc-54bf-4c07-a963-928069a549bc" providerId="AD" clId="Web-{CA4E070C-81DF-47BD-9C9B-95E7CF04EACD}" dt="2023-11-21T08:46:49.817" v="245"/>
          <ac:spMkLst>
            <pc:docMk/>
            <pc:sldMk cId="2990327409" sldId="271"/>
            <ac:spMk id="25" creationId="{8D75181D-C5AD-ECD1-2A73-59BB7F293A59}"/>
          </ac:spMkLst>
        </pc:spChg>
        <pc:spChg chg="add mod topLvl">
          <ac:chgData name="Pierre Nussbaum" userId="S::pierren@ntnu.no::ddfc7dcc-54bf-4c07-a963-928069a549bc" providerId="AD" clId="Web-{CA4E070C-81DF-47BD-9C9B-95E7CF04EACD}" dt="2023-11-21T09:11:44.006" v="442" actId="1076"/>
          <ac:spMkLst>
            <pc:docMk/>
            <pc:sldMk cId="2990327409" sldId="271"/>
            <ac:spMk id="26" creationId="{465F8211-C0E5-B7E0-E5D6-AD3B1030DFFD}"/>
          </ac:spMkLst>
        </pc:spChg>
        <pc:spChg chg="add mod topLvl">
          <ac:chgData name="Pierre Nussbaum" userId="S::pierren@ntnu.no::ddfc7dcc-54bf-4c07-a963-928069a549bc" providerId="AD" clId="Web-{CA4E070C-81DF-47BD-9C9B-95E7CF04EACD}" dt="2023-11-21T09:11:22.428" v="441" actId="20577"/>
          <ac:spMkLst>
            <pc:docMk/>
            <pc:sldMk cId="2990327409" sldId="271"/>
            <ac:spMk id="27" creationId="{F06469A5-074F-3E4E-A903-FE59C5CD3B30}"/>
          </ac:spMkLst>
        </pc:spChg>
        <pc:spChg chg="add mod topLvl">
          <ac:chgData name="Pierre Nussbaum" userId="S::pierren@ntnu.no::ddfc7dcc-54bf-4c07-a963-928069a549bc" providerId="AD" clId="Web-{CA4E070C-81DF-47BD-9C9B-95E7CF04EACD}" dt="2023-11-21T08:46:49.817" v="245"/>
          <ac:spMkLst>
            <pc:docMk/>
            <pc:sldMk cId="2990327409" sldId="271"/>
            <ac:spMk id="28" creationId="{EE3A2D47-A1F4-626F-1896-FE1758E145F0}"/>
          </ac:spMkLst>
        </pc:spChg>
        <pc:spChg chg="add mod topLvl">
          <ac:chgData name="Pierre Nussbaum" userId="S::pierren@ntnu.no::ddfc7dcc-54bf-4c07-a963-928069a549bc" providerId="AD" clId="Web-{CA4E070C-81DF-47BD-9C9B-95E7CF04EACD}" dt="2023-11-21T08:46:49.817" v="245"/>
          <ac:spMkLst>
            <pc:docMk/>
            <pc:sldMk cId="2990327409" sldId="271"/>
            <ac:spMk id="29" creationId="{72DDE248-83AB-B6A9-88F7-27A0A2CEC27E}"/>
          </ac:spMkLst>
        </pc:spChg>
        <pc:spChg chg="add mod topLvl">
          <ac:chgData name="Pierre Nussbaum" userId="S::pierren@ntnu.no::ddfc7dcc-54bf-4c07-a963-928069a549bc" providerId="AD" clId="Web-{CA4E070C-81DF-47BD-9C9B-95E7CF04EACD}" dt="2023-11-21T08:46:49.817" v="245"/>
          <ac:spMkLst>
            <pc:docMk/>
            <pc:sldMk cId="2990327409" sldId="271"/>
            <ac:spMk id="30" creationId="{4602A372-CCD6-29B9-672E-3E3067248695}"/>
          </ac:spMkLst>
        </pc:spChg>
        <pc:spChg chg="add mod topLvl">
          <ac:chgData name="Pierre Nussbaum" userId="S::pierren@ntnu.no::ddfc7dcc-54bf-4c07-a963-928069a549bc" providerId="AD" clId="Web-{CA4E070C-81DF-47BD-9C9B-95E7CF04EACD}" dt="2023-11-21T08:46:49.817" v="245"/>
          <ac:spMkLst>
            <pc:docMk/>
            <pc:sldMk cId="2990327409" sldId="271"/>
            <ac:spMk id="31" creationId="{77467F0A-5984-3916-0AA7-7A85FB3A1128}"/>
          </ac:spMkLst>
        </pc:spChg>
        <pc:spChg chg="add mod">
          <ac:chgData name="Pierre Nussbaum" userId="S::pierren@ntnu.no::ddfc7dcc-54bf-4c07-a963-928069a549bc" providerId="AD" clId="Web-{CA4E070C-81DF-47BD-9C9B-95E7CF04EACD}" dt="2023-11-21T08:47:28.880" v="257" actId="1076"/>
          <ac:spMkLst>
            <pc:docMk/>
            <pc:sldMk cId="2990327409" sldId="271"/>
            <ac:spMk id="34" creationId="{9A593824-E453-2451-C7CE-40036DCC36CE}"/>
          </ac:spMkLst>
        </pc:spChg>
        <pc:spChg chg="add mod">
          <ac:chgData name="Pierre Nussbaum" userId="S::pierren@ntnu.no::ddfc7dcc-54bf-4c07-a963-928069a549bc" providerId="AD" clId="Web-{CA4E070C-81DF-47BD-9C9B-95E7CF04EACD}" dt="2023-11-21T08:47:16.254" v="253" actId="1076"/>
          <ac:spMkLst>
            <pc:docMk/>
            <pc:sldMk cId="2990327409" sldId="271"/>
            <ac:spMk id="35" creationId="{70B714CD-FEC8-E39B-A109-3C2B82451B5F}"/>
          </ac:spMkLst>
        </pc:spChg>
        <pc:spChg chg="add mod">
          <ac:chgData name="Pierre Nussbaum" userId="S::pierren@ntnu.no::ddfc7dcc-54bf-4c07-a963-928069a549bc" providerId="AD" clId="Web-{CA4E070C-81DF-47BD-9C9B-95E7CF04EACD}" dt="2023-11-21T08:47:22.067" v="255" actId="1076"/>
          <ac:spMkLst>
            <pc:docMk/>
            <pc:sldMk cId="2990327409" sldId="271"/>
            <ac:spMk id="36" creationId="{C53E9980-222D-AC03-F358-935C85BEE369}"/>
          </ac:spMkLst>
        </pc:spChg>
        <pc:spChg chg="add mod">
          <ac:chgData name="Pierre Nussbaum" userId="S::pierren@ntnu.no::ddfc7dcc-54bf-4c07-a963-928069a549bc" providerId="AD" clId="Web-{CA4E070C-81DF-47BD-9C9B-95E7CF04EACD}" dt="2023-11-21T08:47:43.192" v="263" actId="20577"/>
          <ac:spMkLst>
            <pc:docMk/>
            <pc:sldMk cId="2990327409" sldId="271"/>
            <ac:spMk id="37" creationId="{0F6220DB-E8B4-3F40-ADD4-D51BC32E7E22}"/>
          </ac:spMkLst>
        </pc:spChg>
        <pc:spChg chg="add mod">
          <ac:chgData name="Pierre Nussbaum" userId="S::pierren@ntnu.no::ddfc7dcc-54bf-4c07-a963-928069a549bc" providerId="AD" clId="Web-{CA4E070C-81DF-47BD-9C9B-95E7CF04EACD}" dt="2023-11-21T08:47:48.911" v="265" actId="1076"/>
          <ac:spMkLst>
            <pc:docMk/>
            <pc:sldMk cId="2990327409" sldId="271"/>
            <ac:spMk id="38" creationId="{C403BC30-6417-1EBF-1E2B-D7134F223E68}"/>
          </ac:spMkLst>
        </pc:spChg>
        <pc:spChg chg="add mod">
          <ac:chgData name="Pierre Nussbaum" userId="S::pierren@ntnu.no::ddfc7dcc-54bf-4c07-a963-928069a549bc" providerId="AD" clId="Web-{CA4E070C-81DF-47BD-9C9B-95E7CF04EACD}" dt="2023-11-21T08:47:52.817" v="267" actId="1076"/>
          <ac:spMkLst>
            <pc:docMk/>
            <pc:sldMk cId="2990327409" sldId="271"/>
            <ac:spMk id="39" creationId="{E70B5133-8D84-E791-470A-D79D136ED12F}"/>
          </ac:spMkLst>
        </pc:spChg>
        <pc:spChg chg="add mod">
          <ac:chgData name="Pierre Nussbaum" userId="S::pierren@ntnu.no::ddfc7dcc-54bf-4c07-a963-928069a549bc" providerId="AD" clId="Web-{CA4E070C-81DF-47BD-9C9B-95E7CF04EACD}" dt="2023-11-21T08:48:07.286" v="275" actId="20577"/>
          <ac:spMkLst>
            <pc:docMk/>
            <pc:sldMk cId="2990327409" sldId="271"/>
            <ac:spMk id="40" creationId="{5FD8F97C-54EF-5DD7-9023-02BBA26421E3}"/>
          </ac:spMkLst>
        </pc:spChg>
        <pc:spChg chg="add del mod">
          <ac:chgData name="Pierre Nussbaum" userId="S::pierren@ntnu.no::ddfc7dcc-54bf-4c07-a963-928069a549bc" providerId="AD" clId="Web-{CA4E070C-81DF-47BD-9C9B-95E7CF04EACD}" dt="2023-11-21T08:52:34.930" v="323"/>
          <ac:spMkLst>
            <pc:docMk/>
            <pc:sldMk cId="2990327409" sldId="271"/>
            <ac:spMk id="43" creationId="{50C2AE03-6BB6-7154-962F-83782DD1D43D}"/>
          </ac:spMkLst>
        </pc:spChg>
        <pc:spChg chg="add mod">
          <ac:chgData name="Pierre Nussbaum" userId="S::pierren@ntnu.no::ddfc7dcc-54bf-4c07-a963-928069a549bc" providerId="AD" clId="Web-{CA4E070C-81DF-47BD-9C9B-95E7CF04EACD}" dt="2023-11-21T09:14:07.899" v="479" actId="20577"/>
          <ac:spMkLst>
            <pc:docMk/>
            <pc:sldMk cId="2990327409" sldId="271"/>
            <ac:spMk id="45" creationId="{91DEAD85-69F2-CED7-0A33-F5AD55813247}"/>
          </ac:spMkLst>
        </pc:spChg>
        <pc:grpChg chg="add del mod">
          <ac:chgData name="Pierre Nussbaum" userId="S::pierren@ntnu.no::ddfc7dcc-54bf-4c07-a963-928069a549bc" providerId="AD" clId="Web-{CA4E070C-81DF-47BD-9C9B-95E7CF04EACD}" dt="2023-11-21T08:46:12.597" v="239"/>
          <ac:grpSpMkLst>
            <pc:docMk/>
            <pc:sldMk cId="2990327409" sldId="271"/>
            <ac:grpSpMk id="32" creationId="{F37FAFA0-9F8A-EB39-6789-7918D85FB02A}"/>
          </ac:grpSpMkLst>
        </pc:grpChg>
        <pc:grpChg chg="add del mod">
          <ac:chgData name="Pierre Nussbaum" userId="S::pierren@ntnu.no::ddfc7dcc-54bf-4c07-a963-928069a549bc" providerId="AD" clId="Web-{CA4E070C-81DF-47BD-9C9B-95E7CF04EACD}" dt="2023-11-21T08:46:49.817" v="245"/>
          <ac:grpSpMkLst>
            <pc:docMk/>
            <pc:sldMk cId="2990327409" sldId="271"/>
            <ac:grpSpMk id="33" creationId="{565FB885-E4A4-5538-2AB4-14D825CA15F7}"/>
          </ac:grpSpMkLst>
        </pc:grpChg>
        <pc:grpChg chg="add mod">
          <ac:chgData name="Pierre Nussbaum" userId="S::pierren@ntnu.no::ddfc7dcc-54bf-4c07-a963-928069a549bc" providerId="AD" clId="Web-{CA4E070C-81DF-47BD-9C9B-95E7CF04EACD}" dt="2023-11-21T08:49:10.350" v="283" actId="1076"/>
          <ac:grpSpMkLst>
            <pc:docMk/>
            <pc:sldMk cId="2990327409" sldId="271"/>
            <ac:grpSpMk id="41" creationId="{672872D2-49FD-050C-85E0-F6F7DAA34207}"/>
          </ac:grpSpMkLst>
        </pc:grpChg>
        <pc:picChg chg="add del mod">
          <ac:chgData name="Pierre Nussbaum" userId="S::pierren@ntnu.no::ddfc7dcc-54bf-4c07-a963-928069a549bc" providerId="AD" clId="Web-{CA4E070C-81DF-47BD-9C9B-95E7CF04EACD}" dt="2023-11-21T08:36:04.418" v="124"/>
          <ac:picMkLst>
            <pc:docMk/>
            <pc:sldMk cId="2990327409" sldId="271"/>
            <ac:picMk id="11" creationId="{00283157-29A9-6E64-0E4B-FE1F2A58849E}"/>
          </ac:picMkLst>
        </pc:picChg>
        <pc:picChg chg="topLvl">
          <ac:chgData name="Pierre Nussbaum" userId="S::pierren@ntnu.no::ddfc7dcc-54bf-4c07-a963-928069a549bc" providerId="AD" clId="Web-{CA4E070C-81DF-47BD-9C9B-95E7CF04EACD}" dt="2023-11-21T08:46:49.817" v="245"/>
          <ac:picMkLst>
            <pc:docMk/>
            <pc:sldMk cId="2990327409" sldId="271"/>
            <ac:picMk id="12" creationId="{6FEAA7C6-08C2-C17C-C3A0-0A6ECB457765}"/>
          </ac:picMkLst>
        </pc:picChg>
        <pc:picChg chg="add del mod">
          <ac:chgData name="Pierre Nussbaum" userId="S::pierren@ntnu.no::ddfc7dcc-54bf-4c07-a963-928069a549bc" providerId="AD" clId="Web-{CA4E070C-81DF-47BD-9C9B-95E7CF04EACD}" dt="2023-11-21T09:14:28.805" v="482"/>
          <ac:picMkLst>
            <pc:docMk/>
            <pc:sldMk cId="2990327409" sldId="271"/>
            <ac:picMk id="17" creationId="{522FCF65-0365-2AB1-06CC-66EB26ED406D}"/>
          </ac:picMkLst>
        </pc:picChg>
        <pc:picChg chg="add del mod">
          <ac:chgData name="Pierre Nussbaum" userId="S::pierren@ntnu.no::ddfc7dcc-54bf-4c07-a963-928069a549bc" providerId="AD" clId="Web-{CA4E070C-81DF-47BD-9C9B-95E7CF04EACD}" dt="2023-11-21T09:14:29.399" v="483"/>
          <ac:picMkLst>
            <pc:docMk/>
            <pc:sldMk cId="2990327409" sldId="271"/>
            <ac:picMk id="47" creationId="{9393E7C9-1F74-EC6A-283E-0CDDBF0F3EF4}"/>
          </ac:picMkLst>
        </pc:picChg>
        <pc:picChg chg="add del">
          <ac:chgData name="Pierre Nussbaum" userId="S::pierren@ntnu.no::ddfc7dcc-54bf-4c07-a963-928069a549bc" providerId="AD" clId="Web-{CA4E070C-81DF-47BD-9C9B-95E7CF04EACD}" dt="2023-11-21T09:14:31.649" v="485"/>
          <ac:picMkLst>
            <pc:docMk/>
            <pc:sldMk cId="2990327409" sldId="271"/>
            <ac:picMk id="49" creationId="{E544BD39-6A84-E83F-5AC3-3192F3113157}"/>
          </ac:picMkLst>
        </pc:picChg>
        <pc:picChg chg="add">
          <ac:chgData name="Pierre Nussbaum" userId="S::pierren@ntnu.no::ddfc7dcc-54bf-4c07-a963-928069a549bc" providerId="AD" clId="Web-{CA4E070C-81DF-47BD-9C9B-95E7CF04EACD}" dt="2023-11-21T09:14:33.509" v="486"/>
          <ac:picMkLst>
            <pc:docMk/>
            <pc:sldMk cId="2990327409" sldId="271"/>
            <ac:picMk id="51" creationId="{3875B909-A1A8-DED5-8F62-33FA58FBCCCF}"/>
          </ac:picMkLst>
        </pc:picChg>
      </pc:sldChg>
      <pc:sldChg chg="addSp delSp modSp">
        <pc:chgData name="Pierre Nussbaum" userId="S::pierren@ntnu.no::ddfc7dcc-54bf-4c07-a963-928069a549bc" providerId="AD" clId="Web-{CA4E070C-81DF-47BD-9C9B-95E7CF04EACD}" dt="2023-11-21T09:24:59.172" v="540" actId="1076"/>
        <pc:sldMkLst>
          <pc:docMk/>
          <pc:sldMk cId="630470134" sldId="272"/>
        </pc:sldMkLst>
        <pc:spChg chg="del">
          <ac:chgData name="Pierre Nussbaum" userId="S::pierren@ntnu.no::ddfc7dcc-54bf-4c07-a963-928069a549bc" providerId="AD" clId="Web-{CA4E070C-81DF-47BD-9C9B-95E7CF04EACD}" dt="2023-11-21T08:49:20.365" v="287"/>
          <ac:spMkLst>
            <pc:docMk/>
            <pc:sldMk cId="630470134" sldId="272"/>
            <ac:spMk id="2" creationId="{28752CC5-D7EC-B164-C664-2121A6CAC866}"/>
          </ac:spMkLst>
        </pc:spChg>
        <pc:spChg chg="mod">
          <ac:chgData name="Pierre Nussbaum" userId="S::pierren@ntnu.no::ddfc7dcc-54bf-4c07-a963-928069a549bc" providerId="AD" clId="Web-{CA4E070C-81DF-47BD-9C9B-95E7CF04EACD}" dt="2023-11-21T09:14:57.024" v="494" actId="20577"/>
          <ac:spMkLst>
            <pc:docMk/>
            <pc:sldMk cId="630470134" sldId="272"/>
            <ac:spMk id="3" creationId="{39AE78F4-E762-6B69-3181-8CE030B874DF}"/>
          </ac:spMkLst>
        </pc:spChg>
        <pc:picChg chg="del">
          <ac:chgData name="Pierre Nussbaum" userId="S::pierren@ntnu.no::ddfc7dcc-54bf-4c07-a963-928069a549bc" providerId="AD" clId="Web-{CA4E070C-81DF-47BD-9C9B-95E7CF04EACD}" dt="2023-11-21T08:48:57.756" v="280"/>
          <ac:picMkLst>
            <pc:docMk/>
            <pc:sldMk cId="630470134" sldId="272"/>
            <ac:picMk id="4" creationId="{6A589B59-229D-EDDE-A1FC-4407904C5B9F}"/>
          </ac:picMkLst>
        </pc:picChg>
        <pc:picChg chg="del">
          <ac:chgData name="Pierre Nussbaum" userId="S::pierren@ntnu.no::ddfc7dcc-54bf-4c07-a963-928069a549bc" providerId="AD" clId="Web-{CA4E070C-81DF-47BD-9C9B-95E7CF04EACD}" dt="2023-11-21T08:49:00.256" v="281"/>
          <ac:picMkLst>
            <pc:docMk/>
            <pc:sldMk cId="630470134" sldId="272"/>
            <ac:picMk id="5" creationId="{9223A989-FB0C-D843-0ED6-B3C346200A08}"/>
          </ac:picMkLst>
        </pc:picChg>
        <pc:picChg chg="add del mod">
          <ac:chgData name="Pierre Nussbaum" userId="S::pierren@ntnu.no::ddfc7dcc-54bf-4c07-a963-928069a549bc" providerId="AD" clId="Web-{CA4E070C-81DF-47BD-9C9B-95E7CF04EACD}" dt="2023-11-21T08:49:16.959" v="286"/>
          <ac:picMkLst>
            <pc:docMk/>
            <pc:sldMk cId="630470134" sldId="272"/>
            <ac:picMk id="6" creationId="{3A114E87-CF1C-082B-9AC4-ECEBB67A1702}"/>
          </ac:picMkLst>
        </pc:picChg>
        <pc:picChg chg="add del mod">
          <ac:chgData name="Pierre Nussbaum" userId="S::pierren@ntnu.no::ddfc7dcc-54bf-4c07-a963-928069a549bc" providerId="AD" clId="Web-{CA4E070C-81DF-47BD-9C9B-95E7CF04EACD}" dt="2023-11-21T09:12:10.913" v="445"/>
          <ac:picMkLst>
            <pc:docMk/>
            <pc:sldMk cId="630470134" sldId="272"/>
            <ac:picMk id="7" creationId="{1194E326-9EFF-58A6-3C51-AE948EF80B94}"/>
          </ac:picMkLst>
        </pc:picChg>
        <pc:picChg chg="add del mod">
          <ac:chgData name="Pierre Nussbaum" userId="S::pierren@ntnu.no::ddfc7dcc-54bf-4c07-a963-928069a549bc" providerId="AD" clId="Web-{CA4E070C-81DF-47BD-9C9B-95E7CF04EACD}" dt="2023-11-21T09:15:52.666" v="497"/>
          <ac:picMkLst>
            <pc:docMk/>
            <pc:sldMk cId="630470134" sldId="272"/>
            <ac:picMk id="9" creationId="{DFB67F9C-C395-E8BA-2462-B0BCB0D7C09D}"/>
          </ac:picMkLst>
        </pc:picChg>
        <pc:picChg chg="add mod">
          <ac:chgData name="Pierre Nussbaum" userId="S::pierren@ntnu.no::ddfc7dcc-54bf-4c07-a963-928069a549bc" providerId="AD" clId="Web-{CA4E070C-81DF-47BD-9C9B-95E7CF04EACD}" dt="2023-11-21T09:17:31.526" v="516" actId="14100"/>
          <ac:picMkLst>
            <pc:docMk/>
            <pc:sldMk cId="630470134" sldId="272"/>
            <ac:picMk id="10" creationId="{F93ECA45-25D4-EA20-238A-7B7F1B8A592E}"/>
          </ac:picMkLst>
        </pc:picChg>
        <pc:picChg chg="add del mod">
          <ac:chgData name="Pierre Nussbaum" userId="S::pierren@ntnu.no::ddfc7dcc-54bf-4c07-a963-928069a549bc" providerId="AD" clId="Web-{CA4E070C-81DF-47BD-9C9B-95E7CF04EACD}" dt="2023-11-21T09:16:02.994" v="501"/>
          <ac:picMkLst>
            <pc:docMk/>
            <pc:sldMk cId="630470134" sldId="272"/>
            <ac:picMk id="11" creationId="{9C107F89-0709-7308-394D-93FECFF05422}"/>
          </ac:picMkLst>
        </pc:picChg>
        <pc:picChg chg="add mod modCrop">
          <ac:chgData name="Pierre Nussbaum" userId="S::pierren@ntnu.no::ddfc7dcc-54bf-4c07-a963-928069a549bc" providerId="AD" clId="Web-{CA4E070C-81DF-47BD-9C9B-95E7CF04EACD}" dt="2023-11-21T09:17:29.995" v="514" actId="1076"/>
          <ac:picMkLst>
            <pc:docMk/>
            <pc:sldMk cId="630470134" sldId="272"/>
            <ac:picMk id="12" creationId="{B28B7D16-4725-A3B0-FCB7-A005D00E4C60}"/>
          </ac:picMkLst>
        </pc:picChg>
        <pc:picChg chg="add mod">
          <ac:chgData name="Pierre Nussbaum" userId="S::pierren@ntnu.no::ddfc7dcc-54bf-4c07-a963-928069a549bc" providerId="AD" clId="Web-{CA4E070C-81DF-47BD-9C9B-95E7CF04EACD}" dt="2023-11-21T09:17:30.011" v="515" actId="1076"/>
          <ac:picMkLst>
            <pc:docMk/>
            <pc:sldMk cId="630470134" sldId="272"/>
            <ac:picMk id="13" creationId="{2F55E638-12CE-5C0B-4723-35220C022598}"/>
          </ac:picMkLst>
        </pc:picChg>
        <pc:picChg chg="add mod">
          <ac:chgData name="Pierre Nussbaum" userId="S::pierren@ntnu.no::ddfc7dcc-54bf-4c07-a963-928069a549bc" providerId="AD" clId="Web-{CA4E070C-81DF-47BD-9C9B-95E7CF04EACD}" dt="2023-11-21T09:24:53.297" v="536" actId="1076"/>
          <ac:picMkLst>
            <pc:docMk/>
            <pc:sldMk cId="630470134" sldId="272"/>
            <ac:picMk id="15" creationId="{3DC8B331-22A7-D2DE-5111-9534A74E5777}"/>
          </ac:picMkLst>
        </pc:picChg>
        <pc:picChg chg="add del mod">
          <ac:chgData name="Pierre Nussbaum" userId="S::pierren@ntnu.no::ddfc7dcc-54bf-4c07-a963-928069a549bc" providerId="AD" clId="Web-{CA4E070C-81DF-47BD-9C9B-95E7CF04EACD}" dt="2023-11-21T09:24:44.860" v="533"/>
          <ac:picMkLst>
            <pc:docMk/>
            <pc:sldMk cId="630470134" sldId="272"/>
            <ac:picMk id="16" creationId="{79626581-F7F4-FBDA-AE64-788F23E45FA4}"/>
          </ac:picMkLst>
        </pc:picChg>
        <pc:picChg chg="add mod">
          <ac:chgData name="Pierre Nussbaum" userId="S::pierren@ntnu.no::ddfc7dcc-54bf-4c07-a963-928069a549bc" providerId="AD" clId="Web-{CA4E070C-81DF-47BD-9C9B-95E7CF04EACD}" dt="2023-11-21T09:24:59.172" v="539" actId="1076"/>
          <ac:picMkLst>
            <pc:docMk/>
            <pc:sldMk cId="630470134" sldId="272"/>
            <ac:picMk id="17" creationId="{1F13923F-CCD4-8551-3689-E2186AA27810}"/>
          </ac:picMkLst>
        </pc:picChg>
        <pc:picChg chg="add mod">
          <ac:chgData name="Pierre Nussbaum" userId="S::pierren@ntnu.no::ddfc7dcc-54bf-4c07-a963-928069a549bc" providerId="AD" clId="Web-{CA4E070C-81DF-47BD-9C9B-95E7CF04EACD}" dt="2023-11-21T09:24:59.172" v="540" actId="1076"/>
          <ac:picMkLst>
            <pc:docMk/>
            <pc:sldMk cId="630470134" sldId="272"/>
            <ac:picMk id="18" creationId="{80249B96-54C9-A544-6901-607710AB1A27}"/>
          </ac:picMkLst>
        </pc:picChg>
        <pc:cxnChg chg="add mod">
          <ac:chgData name="Pierre Nussbaum" userId="S::pierren@ntnu.no::ddfc7dcc-54bf-4c07-a963-928069a549bc" providerId="AD" clId="Web-{CA4E070C-81DF-47BD-9C9B-95E7CF04EACD}" dt="2023-11-21T09:18:02.089" v="521"/>
          <ac:cxnSpMkLst>
            <pc:docMk/>
            <pc:sldMk cId="630470134" sldId="272"/>
            <ac:cxnSpMk id="14" creationId="{D09C9C22-CEEB-6011-DDB3-C59E9C905D3E}"/>
          </ac:cxnSpMkLst>
        </pc:cxnChg>
      </pc:sldChg>
      <pc:sldChg chg="delSp modSp add replId">
        <pc:chgData name="Pierre Nussbaum" userId="S::pierren@ntnu.no::ddfc7dcc-54bf-4c07-a963-928069a549bc" providerId="AD" clId="Web-{CA4E070C-81DF-47BD-9C9B-95E7CF04EACD}" dt="2023-11-21T08:52:16.617" v="320" actId="1076"/>
        <pc:sldMkLst>
          <pc:docMk/>
          <pc:sldMk cId="4063825010" sldId="273"/>
        </pc:sldMkLst>
        <pc:spChg chg="mod">
          <ac:chgData name="Pierre Nussbaum" userId="S::pierren@ntnu.no::ddfc7dcc-54bf-4c07-a963-928069a549bc" providerId="AD" clId="Web-{CA4E070C-81DF-47BD-9C9B-95E7CF04EACD}" dt="2023-11-21T08:33:09.729" v="94" actId="20577"/>
          <ac:spMkLst>
            <pc:docMk/>
            <pc:sldMk cId="4063825010" sldId="273"/>
            <ac:spMk id="9" creationId="{3F7FBFBA-DDD2-9B46-D8BD-2FEDBC5D2E15}"/>
          </ac:spMkLst>
        </pc:spChg>
        <pc:picChg chg="mod">
          <ac:chgData name="Pierre Nussbaum" userId="S::pierren@ntnu.no::ddfc7dcc-54bf-4c07-a963-928069a549bc" providerId="AD" clId="Web-{CA4E070C-81DF-47BD-9C9B-95E7CF04EACD}" dt="2023-11-21T08:52:16.617" v="320" actId="1076"/>
          <ac:picMkLst>
            <pc:docMk/>
            <pc:sldMk cId="4063825010" sldId="273"/>
            <ac:picMk id="3" creationId="{554148E4-265B-FA28-75BD-BD3D282F5FDC}"/>
          </ac:picMkLst>
        </pc:picChg>
        <pc:picChg chg="del">
          <ac:chgData name="Pierre Nussbaum" userId="S::pierren@ntnu.no::ddfc7dcc-54bf-4c07-a963-928069a549bc" providerId="AD" clId="Web-{CA4E070C-81DF-47BD-9C9B-95E7CF04EACD}" dt="2023-11-21T08:34:16.323" v="114"/>
          <ac:picMkLst>
            <pc:docMk/>
            <pc:sldMk cId="4063825010" sldId="273"/>
            <ac:picMk id="4" creationId="{0071C772-2C08-B361-BAE9-05B764F5948A}"/>
          </ac:picMkLst>
        </pc:picChg>
        <pc:picChg chg="del">
          <ac:chgData name="Pierre Nussbaum" userId="S::pierren@ntnu.no::ddfc7dcc-54bf-4c07-a963-928069a549bc" providerId="AD" clId="Web-{CA4E070C-81DF-47BD-9C9B-95E7CF04EACD}" dt="2023-11-21T08:34:19.480" v="116"/>
          <ac:picMkLst>
            <pc:docMk/>
            <pc:sldMk cId="4063825010" sldId="273"/>
            <ac:picMk id="6" creationId="{B3B8131F-7CF8-13F5-0E2F-9270C2A20C52}"/>
          </ac:picMkLst>
        </pc:picChg>
      </pc:sldChg>
      <pc:sldChg chg="addSp delSp modSp add replId">
        <pc:chgData name="Pierre Nussbaum" userId="S::pierren@ntnu.no::ddfc7dcc-54bf-4c07-a963-928069a549bc" providerId="AD" clId="Web-{CA4E070C-81DF-47BD-9C9B-95E7CF04EACD}" dt="2023-11-21T09:02:29.359" v="397" actId="20577"/>
        <pc:sldMkLst>
          <pc:docMk/>
          <pc:sldMk cId="803831569" sldId="274"/>
        </pc:sldMkLst>
        <pc:spChg chg="add mod">
          <ac:chgData name="Pierre Nussbaum" userId="S::pierren@ntnu.no::ddfc7dcc-54bf-4c07-a963-928069a549bc" providerId="AD" clId="Web-{CA4E070C-81DF-47BD-9C9B-95E7CF04EACD}" dt="2023-11-21T09:02:29.359" v="397" actId="20577"/>
          <ac:spMkLst>
            <pc:docMk/>
            <pc:sldMk cId="803831569" sldId="274"/>
            <ac:spMk id="8" creationId="{BEFC06A6-200A-7AD9-7480-609E6C46C326}"/>
          </ac:spMkLst>
        </pc:spChg>
        <pc:spChg chg="mod">
          <ac:chgData name="Pierre Nussbaum" userId="S::pierren@ntnu.no::ddfc7dcc-54bf-4c07-a963-928069a549bc" providerId="AD" clId="Web-{CA4E070C-81DF-47BD-9C9B-95E7CF04EACD}" dt="2023-11-21T08:57:12.027" v="366" actId="14100"/>
          <ac:spMkLst>
            <pc:docMk/>
            <pc:sldMk cId="803831569" sldId="274"/>
            <ac:spMk id="9" creationId="{036D66CF-621B-178D-1A3D-94863607D6CD}"/>
          </ac:spMkLst>
        </pc:spChg>
        <pc:picChg chg="add del mod">
          <ac:chgData name="Pierre Nussbaum" userId="S::pierren@ntnu.no::ddfc7dcc-54bf-4c07-a963-928069a549bc" providerId="AD" clId="Web-{CA4E070C-81DF-47BD-9C9B-95E7CF04EACD}" dt="2023-11-21T09:00:05.326" v="369"/>
          <ac:picMkLst>
            <pc:docMk/>
            <pc:sldMk cId="803831569" sldId="274"/>
            <ac:picMk id="2" creationId="{B78AB25E-78B2-4945-C4AF-A12DD0E9ED1F}"/>
          </ac:picMkLst>
        </pc:picChg>
        <pc:picChg chg="add mod">
          <ac:chgData name="Pierre Nussbaum" userId="S::pierren@ntnu.no::ddfc7dcc-54bf-4c07-a963-928069a549bc" providerId="AD" clId="Web-{CA4E070C-81DF-47BD-9C9B-95E7CF04EACD}" dt="2023-11-21T09:01:28.921" v="379" actId="1076"/>
          <ac:picMkLst>
            <pc:docMk/>
            <pc:sldMk cId="803831569" sldId="274"/>
            <ac:picMk id="3" creationId="{3799DF88-97C1-139F-43D3-C6C334DCD0AF}"/>
          </ac:picMkLst>
        </pc:picChg>
        <pc:picChg chg="del">
          <ac:chgData name="Pierre Nussbaum" userId="S::pierren@ntnu.no::ddfc7dcc-54bf-4c07-a963-928069a549bc" providerId="AD" clId="Web-{CA4E070C-81DF-47BD-9C9B-95E7CF04EACD}" dt="2023-11-21T08:56:45.230" v="351"/>
          <ac:picMkLst>
            <pc:docMk/>
            <pc:sldMk cId="803831569" sldId="274"/>
            <ac:picMk id="4" creationId="{767144F8-7DDF-B782-7952-48C72A83428C}"/>
          </ac:picMkLst>
        </pc:picChg>
        <pc:picChg chg="add mod modCrop">
          <ac:chgData name="Pierre Nussbaum" userId="S::pierren@ntnu.no::ddfc7dcc-54bf-4c07-a963-928069a549bc" providerId="AD" clId="Web-{CA4E070C-81DF-47BD-9C9B-95E7CF04EACD}" dt="2023-11-21T09:02:00.562" v="383"/>
          <ac:picMkLst>
            <pc:docMk/>
            <pc:sldMk cId="803831569" sldId="274"/>
            <ac:picMk id="5" creationId="{6D9BAA4A-4D26-6780-1535-7C9126352BD6}"/>
          </ac:picMkLst>
        </pc:picChg>
        <pc:picChg chg="add del mod">
          <ac:chgData name="Pierre Nussbaum" userId="S::pierren@ntnu.no::ddfc7dcc-54bf-4c07-a963-928069a549bc" providerId="AD" clId="Web-{CA4E070C-81DF-47BD-9C9B-95E7CF04EACD}" dt="2023-11-21T08:56:51.074" v="352" actId="1076"/>
          <ac:picMkLst>
            <pc:docMk/>
            <pc:sldMk cId="803831569" sldId="274"/>
            <ac:picMk id="6" creationId="{83C3E4E2-D8D9-1D47-2F3E-8D0BA63A05E3}"/>
          </ac:picMkLst>
        </pc:picChg>
        <pc:picChg chg="del">
          <ac:chgData name="Pierre Nussbaum" userId="S::pierren@ntnu.no::ddfc7dcc-54bf-4c07-a963-928069a549bc" providerId="AD" clId="Web-{CA4E070C-81DF-47BD-9C9B-95E7CF04EACD}" dt="2023-11-21T08:56:44.839" v="350"/>
          <ac:picMkLst>
            <pc:docMk/>
            <pc:sldMk cId="803831569" sldId="274"/>
            <ac:picMk id="7" creationId="{487788B9-F1CE-8823-1F71-60B0F073DB83}"/>
          </ac:picMkLst>
        </pc:picChg>
      </pc:sldChg>
      <pc:sldChg chg="delSp modSp add replId">
        <pc:chgData name="Pierre Nussbaum" userId="S::pierren@ntnu.no::ddfc7dcc-54bf-4c07-a963-928069a549bc" providerId="AD" clId="Web-{CA4E070C-81DF-47BD-9C9B-95E7CF04EACD}" dt="2023-11-21T09:03:08.782" v="410" actId="14100"/>
        <pc:sldMkLst>
          <pc:docMk/>
          <pc:sldMk cId="116329726" sldId="275"/>
        </pc:sldMkLst>
        <pc:spChg chg="mod">
          <ac:chgData name="Pierre Nussbaum" userId="S::pierren@ntnu.no::ddfc7dcc-54bf-4c07-a963-928069a549bc" providerId="AD" clId="Web-{CA4E070C-81DF-47BD-9C9B-95E7CF04EACD}" dt="2023-11-21T09:03:03.938" v="409" actId="20577"/>
          <ac:spMkLst>
            <pc:docMk/>
            <pc:sldMk cId="116329726" sldId="275"/>
            <ac:spMk id="9" creationId="{036D66CF-621B-178D-1A3D-94863607D6CD}"/>
          </ac:spMkLst>
        </pc:spChg>
        <pc:picChg chg="mod">
          <ac:chgData name="Pierre Nussbaum" userId="S::pierren@ntnu.no::ddfc7dcc-54bf-4c07-a963-928069a549bc" providerId="AD" clId="Web-{CA4E070C-81DF-47BD-9C9B-95E7CF04EACD}" dt="2023-11-21T09:03:08.782" v="410" actId="14100"/>
          <ac:picMkLst>
            <pc:docMk/>
            <pc:sldMk cId="116329726" sldId="275"/>
            <ac:picMk id="2" creationId="{B78AB25E-78B2-4945-C4AF-A12DD0E9ED1F}"/>
          </ac:picMkLst>
        </pc:picChg>
        <pc:picChg chg="del">
          <ac:chgData name="Pierre Nussbaum" userId="S::pierren@ntnu.no::ddfc7dcc-54bf-4c07-a963-928069a549bc" providerId="AD" clId="Web-{CA4E070C-81DF-47BD-9C9B-95E7CF04EACD}" dt="2023-11-21T09:00:03.107" v="368"/>
          <ac:picMkLst>
            <pc:docMk/>
            <pc:sldMk cId="116329726" sldId="275"/>
            <ac:picMk id="6" creationId="{83C3E4E2-D8D9-1D47-2F3E-8D0BA63A05E3}"/>
          </ac:picMkLst>
        </pc:picChg>
      </pc:sldChg>
      <pc:sldChg chg="add del replId">
        <pc:chgData name="Pierre Nussbaum" userId="S::pierren@ntnu.no::ddfc7dcc-54bf-4c07-a963-928069a549bc" providerId="AD" clId="Web-{CA4E070C-81DF-47BD-9C9B-95E7CF04EACD}" dt="2023-11-21T09:00:08.639" v="371"/>
        <pc:sldMkLst>
          <pc:docMk/>
          <pc:sldMk cId="2578879963" sldId="276"/>
        </pc:sldMkLst>
      </pc:sldChg>
      <pc:sldChg chg="add del replId">
        <pc:chgData name="Pierre Nussbaum" userId="S::pierren@ntnu.no::ddfc7dcc-54bf-4c07-a963-928069a549bc" providerId="AD" clId="Web-{CA4E070C-81DF-47BD-9C9B-95E7CF04EACD}" dt="2023-11-21T09:11:59.772" v="443"/>
        <pc:sldMkLst>
          <pc:docMk/>
          <pc:sldMk cId="2687907407" sldId="276"/>
        </pc:sldMkLst>
      </pc:sldChg>
      <pc:sldChg chg="addSp delSp modSp add replId">
        <pc:chgData name="Pierre Nussbaum" userId="S::pierren@ntnu.no::ddfc7dcc-54bf-4c07-a963-928069a549bc" providerId="AD" clId="Web-{CA4E070C-81DF-47BD-9C9B-95E7CF04EACD}" dt="2023-11-21T09:14:01.883" v="475" actId="20577"/>
        <pc:sldMkLst>
          <pc:docMk/>
          <pc:sldMk cId="2714046186" sldId="276"/>
        </pc:sldMkLst>
        <pc:spChg chg="mod">
          <ac:chgData name="Pierre Nussbaum" userId="S::pierren@ntnu.no::ddfc7dcc-54bf-4c07-a963-928069a549bc" providerId="AD" clId="Web-{CA4E070C-81DF-47BD-9C9B-95E7CF04EACD}" dt="2023-11-21T09:14:01.883" v="475" actId="20577"/>
          <ac:spMkLst>
            <pc:docMk/>
            <pc:sldMk cId="2714046186" sldId="276"/>
            <ac:spMk id="45" creationId="{91DEAD85-69F2-CED7-0A33-F5AD55813247}"/>
          </ac:spMkLst>
        </pc:spChg>
        <pc:grpChg chg="del">
          <ac:chgData name="Pierre Nussbaum" userId="S::pierren@ntnu.no::ddfc7dcc-54bf-4c07-a963-928069a549bc" providerId="AD" clId="Web-{CA4E070C-81DF-47BD-9C9B-95E7CF04EACD}" dt="2023-11-21T09:12:18.132" v="447"/>
          <ac:grpSpMkLst>
            <pc:docMk/>
            <pc:sldMk cId="2714046186" sldId="276"/>
            <ac:grpSpMk id="41" creationId="{672872D2-49FD-050C-85E0-F6F7DAA34207}"/>
          </ac:grpSpMkLst>
        </pc:grpChg>
        <pc:picChg chg="add del mod">
          <ac:chgData name="Pierre Nussbaum" userId="S::pierren@ntnu.no::ddfc7dcc-54bf-4c07-a963-928069a549bc" providerId="AD" clId="Web-{CA4E070C-81DF-47BD-9C9B-95E7CF04EACD}" dt="2023-11-21T09:13:02.273" v="454"/>
          <ac:picMkLst>
            <pc:docMk/>
            <pc:sldMk cId="2714046186" sldId="276"/>
            <ac:picMk id="3" creationId="{D9A04C15-8856-8B46-9281-B6BF629E41F6}"/>
          </ac:picMkLst>
        </pc:picChg>
        <pc:picChg chg="add mod">
          <ac:chgData name="Pierre Nussbaum" userId="S::pierren@ntnu.no::ddfc7dcc-54bf-4c07-a963-928069a549bc" providerId="AD" clId="Web-{CA4E070C-81DF-47BD-9C9B-95E7CF04EACD}" dt="2023-11-21T09:13:15.367" v="458" actId="1076"/>
          <ac:picMkLst>
            <pc:docMk/>
            <pc:sldMk cId="2714046186" sldId="276"/>
            <ac:picMk id="4" creationId="{FE9CFE3A-DCA3-FFE1-E5C2-BC6737C912FE}"/>
          </ac:picMkLst>
        </pc:picChg>
        <pc:picChg chg="add mod">
          <ac:chgData name="Pierre Nussbaum" userId="S::pierren@ntnu.no::ddfc7dcc-54bf-4c07-a963-928069a549bc" providerId="AD" clId="Web-{CA4E070C-81DF-47BD-9C9B-95E7CF04EACD}" dt="2023-11-21T09:13:53.352" v="464" actId="1076"/>
          <ac:picMkLst>
            <pc:docMk/>
            <pc:sldMk cId="2714046186" sldId="276"/>
            <ac:picMk id="5" creationId="{5CC38E04-4FAA-8A12-085C-31155F3C17F9}"/>
          </ac:picMkLst>
        </pc:picChg>
        <pc:picChg chg="add mod">
          <ac:chgData name="Pierre Nussbaum" userId="S::pierren@ntnu.no::ddfc7dcc-54bf-4c07-a963-928069a549bc" providerId="AD" clId="Web-{CA4E070C-81DF-47BD-9C9B-95E7CF04EACD}" dt="2023-11-21T09:13:51.664" v="463" actId="1076"/>
          <ac:picMkLst>
            <pc:docMk/>
            <pc:sldMk cId="2714046186" sldId="276"/>
            <ac:picMk id="7" creationId="{00BE4A03-438B-03B0-610E-DD035ED8E692}"/>
          </ac:picMkLst>
        </pc:picChg>
        <pc:picChg chg="del">
          <ac:chgData name="Pierre Nussbaum" userId="S::pierren@ntnu.no::ddfc7dcc-54bf-4c07-a963-928069a549bc" providerId="AD" clId="Web-{CA4E070C-81DF-47BD-9C9B-95E7CF04EACD}" dt="2023-11-21T09:12:13.335" v="446"/>
          <ac:picMkLst>
            <pc:docMk/>
            <pc:sldMk cId="2714046186" sldId="276"/>
            <ac:picMk id="17" creationId="{522FCF65-0365-2AB1-06CC-66EB26ED406D}"/>
          </ac:picMkLst>
        </pc:picChg>
      </pc:sldChg>
      <pc:sldChg chg="addSp modSp">
        <pc:chgData name="Pierre Nussbaum" userId="S::pierren@ntnu.no::ddfc7dcc-54bf-4c07-a963-928069a549bc" providerId="AD" clId="Web-{CA4E070C-81DF-47BD-9C9B-95E7CF04EACD}" dt="2023-11-21T09:32:06.740" v="611"/>
        <pc:sldMkLst>
          <pc:docMk/>
          <pc:sldMk cId="3781153329" sldId="277"/>
        </pc:sldMkLst>
        <pc:spChg chg="add mod">
          <ac:chgData name="Pierre Nussbaum" userId="S::pierren@ntnu.no::ddfc7dcc-54bf-4c07-a963-928069a549bc" providerId="AD" clId="Web-{CA4E070C-81DF-47BD-9C9B-95E7CF04EACD}" dt="2023-11-21T09:32:06.740" v="611"/>
          <ac:spMkLst>
            <pc:docMk/>
            <pc:sldMk cId="3781153329" sldId="277"/>
            <ac:spMk id="6" creationId="{C5DE34EA-ADE5-F5A8-8ED6-C1798BD5BFF4}"/>
          </ac:spMkLst>
        </pc:spChg>
      </pc:sldChg>
      <pc:sldChg chg="addSp modSp">
        <pc:chgData name="Pierre Nussbaum" userId="S::pierren@ntnu.no::ddfc7dcc-54bf-4c07-a963-928069a549bc" providerId="AD" clId="Web-{CA4E070C-81DF-47BD-9C9B-95E7CF04EACD}" dt="2023-11-21T09:32:07.506" v="612"/>
        <pc:sldMkLst>
          <pc:docMk/>
          <pc:sldMk cId="3188924860" sldId="278"/>
        </pc:sldMkLst>
        <pc:spChg chg="add mod">
          <ac:chgData name="Pierre Nussbaum" userId="S::pierren@ntnu.no::ddfc7dcc-54bf-4c07-a963-928069a549bc" providerId="AD" clId="Web-{CA4E070C-81DF-47BD-9C9B-95E7CF04EACD}" dt="2023-11-21T09:32:07.506" v="612"/>
          <ac:spMkLst>
            <pc:docMk/>
            <pc:sldMk cId="3188924860" sldId="278"/>
            <ac:spMk id="6" creationId="{8F186243-B061-FF27-1726-89B2E273D6AF}"/>
          </ac:spMkLst>
        </pc:spChg>
      </pc:sldChg>
      <pc:sldChg chg="addSp modSp">
        <pc:chgData name="Pierre Nussbaum" userId="S::pierren@ntnu.no::ddfc7dcc-54bf-4c07-a963-928069a549bc" providerId="AD" clId="Web-{CA4E070C-81DF-47BD-9C9B-95E7CF04EACD}" dt="2023-11-21T09:32:46.819" v="621" actId="1076"/>
        <pc:sldMkLst>
          <pc:docMk/>
          <pc:sldMk cId="2708276877" sldId="279"/>
        </pc:sldMkLst>
        <pc:spChg chg="add mod">
          <ac:chgData name="Pierre Nussbaum" userId="S::pierren@ntnu.no::ddfc7dcc-54bf-4c07-a963-928069a549bc" providerId="AD" clId="Web-{CA4E070C-81DF-47BD-9C9B-95E7CF04EACD}" dt="2023-11-21T09:32:09.506" v="613"/>
          <ac:spMkLst>
            <pc:docMk/>
            <pc:sldMk cId="2708276877" sldId="279"/>
            <ac:spMk id="10" creationId="{E3501B2F-5F18-C66F-201B-52F0B9B7581E}"/>
          </ac:spMkLst>
        </pc:spChg>
        <pc:picChg chg="add mod">
          <ac:chgData name="Pierre Nussbaum" userId="S::pierren@ntnu.no::ddfc7dcc-54bf-4c07-a963-928069a549bc" providerId="AD" clId="Web-{CA4E070C-81DF-47BD-9C9B-95E7CF04EACD}" dt="2023-11-21T09:21:15.857" v="528" actId="1076"/>
          <ac:picMkLst>
            <pc:docMk/>
            <pc:sldMk cId="2708276877" sldId="279"/>
            <ac:picMk id="4" creationId="{E74C2B8E-035F-1AE6-F5EB-809B1BE757B8}"/>
          </ac:picMkLst>
        </pc:picChg>
        <pc:picChg chg="add mod">
          <ac:chgData name="Pierre Nussbaum" userId="S::pierren@ntnu.no::ddfc7dcc-54bf-4c07-a963-928069a549bc" providerId="AD" clId="Web-{CA4E070C-81DF-47BD-9C9B-95E7CF04EACD}" dt="2023-11-21T09:21:19.779" v="530" actId="1076"/>
          <ac:picMkLst>
            <pc:docMk/>
            <pc:sldMk cId="2708276877" sldId="279"/>
            <ac:picMk id="5" creationId="{438644DF-C2ED-E078-B39D-4848F166D8CE}"/>
          </ac:picMkLst>
        </pc:picChg>
        <pc:picChg chg="mod">
          <ac:chgData name="Pierre Nussbaum" userId="S::pierren@ntnu.no::ddfc7dcc-54bf-4c07-a963-928069a549bc" providerId="AD" clId="Web-{CA4E070C-81DF-47BD-9C9B-95E7CF04EACD}" dt="2023-11-21T09:32:46.819" v="621" actId="1076"/>
          <ac:picMkLst>
            <pc:docMk/>
            <pc:sldMk cId="2708276877" sldId="279"/>
            <ac:picMk id="8" creationId="{E9626141-BAF5-086F-07AF-F59D30FD8B13}"/>
          </ac:picMkLst>
        </pc:picChg>
      </pc:sldChg>
      <pc:sldChg chg="addSp modSp">
        <pc:chgData name="Pierre Nussbaum" userId="S::pierren@ntnu.no::ddfc7dcc-54bf-4c07-a963-928069a549bc" providerId="AD" clId="Web-{CA4E070C-81DF-47BD-9C9B-95E7CF04EACD}" dt="2023-11-21T09:32:42.193" v="619" actId="1076"/>
        <pc:sldMkLst>
          <pc:docMk/>
          <pc:sldMk cId="974183363" sldId="280"/>
        </pc:sldMkLst>
        <pc:spChg chg="add mod">
          <ac:chgData name="Pierre Nussbaum" userId="S::pierren@ntnu.no::ddfc7dcc-54bf-4c07-a963-928069a549bc" providerId="AD" clId="Web-{CA4E070C-81DF-47BD-9C9B-95E7CF04EACD}" dt="2023-11-21T09:32:13.084" v="614"/>
          <ac:spMkLst>
            <pc:docMk/>
            <pc:sldMk cId="974183363" sldId="280"/>
            <ac:spMk id="7" creationId="{F2EF7402-3B8E-A0AA-7A07-7A1E09230D6B}"/>
          </ac:spMkLst>
        </pc:spChg>
        <pc:picChg chg="mod">
          <ac:chgData name="Pierre Nussbaum" userId="S::pierren@ntnu.no::ddfc7dcc-54bf-4c07-a963-928069a549bc" providerId="AD" clId="Web-{CA4E070C-81DF-47BD-9C9B-95E7CF04EACD}" dt="2023-11-21T09:32:42.193" v="619" actId="1076"/>
          <ac:picMkLst>
            <pc:docMk/>
            <pc:sldMk cId="974183363" sldId="280"/>
            <ac:picMk id="5" creationId="{FD258F5A-F742-74A9-A11C-FD6684AC7761}"/>
          </ac:picMkLst>
        </pc:picChg>
      </pc:sldChg>
      <pc:sldChg chg="add del replId">
        <pc:chgData name="Pierre Nussbaum" userId="S::pierren@ntnu.no::ddfc7dcc-54bf-4c07-a963-928069a549bc" providerId="AD" clId="Web-{CA4E070C-81DF-47BD-9C9B-95E7CF04EACD}" dt="2023-11-21T09:25:40.048" v="543"/>
        <pc:sldMkLst>
          <pc:docMk/>
          <pc:sldMk cId="925892201" sldId="281"/>
        </pc:sldMkLst>
      </pc:sldChg>
      <pc:sldChg chg="delSp modSp add replId">
        <pc:chgData name="Pierre Nussbaum" userId="S::pierren@ntnu.no::ddfc7dcc-54bf-4c07-a963-928069a549bc" providerId="AD" clId="Web-{CA4E070C-81DF-47BD-9C9B-95E7CF04EACD}" dt="2023-11-21T09:26:36.658" v="603" actId="1076"/>
        <pc:sldMkLst>
          <pc:docMk/>
          <pc:sldMk cId="1286827007" sldId="282"/>
        </pc:sldMkLst>
        <pc:spChg chg="mod">
          <ac:chgData name="Pierre Nussbaum" userId="S::pierren@ntnu.no::ddfc7dcc-54bf-4c07-a963-928069a549bc" providerId="AD" clId="Web-{CA4E070C-81DF-47BD-9C9B-95E7CF04EACD}" dt="2023-11-21T09:26:36.658" v="603" actId="1076"/>
          <ac:spMkLst>
            <pc:docMk/>
            <pc:sldMk cId="1286827007" sldId="282"/>
            <ac:spMk id="59" creationId="{00000000-0000-0000-0000-000000000000}"/>
          </ac:spMkLst>
        </pc:spChg>
        <pc:spChg chg="del mod">
          <ac:chgData name="Pierre Nussbaum" userId="S::pierren@ntnu.no::ddfc7dcc-54bf-4c07-a963-928069a549bc" providerId="AD" clId="Web-{CA4E070C-81DF-47BD-9C9B-95E7CF04EACD}" dt="2023-11-21T09:26:18.283" v="592"/>
          <ac:spMkLst>
            <pc:docMk/>
            <pc:sldMk cId="1286827007" sldId="282"/>
            <ac:spMk id="60" creationId="{00000000-0000-0000-0000-000000000000}"/>
          </ac:spMkLst>
        </pc:spChg>
      </pc:sldChg>
      <pc:sldChg chg="addSp modSp">
        <pc:chgData name="Pierre Nussbaum" userId="S::pierren@ntnu.no::ddfc7dcc-54bf-4c07-a963-928069a549bc" providerId="AD" clId="Web-{CA4E070C-81DF-47BD-9C9B-95E7CF04EACD}" dt="2023-11-21T09:35:49.805" v="629" actId="1076"/>
        <pc:sldMkLst>
          <pc:docMk/>
          <pc:sldMk cId="746389866" sldId="283"/>
        </pc:sldMkLst>
        <pc:spChg chg="add mod">
          <ac:chgData name="Pierre Nussbaum" userId="S::pierren@ntnu.no::ddfc7dcc-54bf-4c07-a963-928069a549bc" providerId="AD" clId="Web-{CA4E070C-81DF-47BD-9C9B-95E7CF04EACD}" dt="2023-11-21T09:32:13.693" v="615"/>
          <ac:spMkLst>
            <pc:docMk/>
            <pc:sldMk cId="746389866" sldId="283"/>
            <ac:spMk id="6" creationId="{AA843507-1FBD-3B2E-CE2B-A238ABA4447E}"/>
          </ac:spMkLst>
        </pc:spChg>
        <pc:picChg chg="mod modCrop">
          <ac:chgData name="Pierre Nussbaum" userId="S::pierren@ntnu.no::ddfc7dcc-54bf-4c07-a963-928069a549bc" providerId="AD" clId="Web-{CA4E070C-81DF-47BD-9C9B-95E7CF04EACD}" dt="2023-11-21T09:35:49.805" v="629" actId="1076"/>
          <ac:picMkLst>
            <pc:docMk/>
            <pc:sldMk cId="746389866" sldId="283"/>
            <ac:picMk id="5" creationId="{9A025910-BBEB-2D14-8356-E077884FC893}"/>
          </ac:picMkLst>
        </pc:picChg>
      </pc:sldChg>
    </pc:docChg>
  </pc:docChgLst>
  <pc:docChgLst>
    <pc:chgData name="Pierre Nussbaum" userId="S::pierren@ntnu.no::ddfc7dcc-54bf-4c07-a963-928069a549bc" providerId="AD" clId="Web-{E884498B-2ADE-40F1-B094-AD486D4D1DE3}"/>
    <pc:docChg chg="addSld modSld sldOrd">
      <pc:chgData name="Pierre Nussbaum" userId="S::pierren@ntnu.no::ddfc7dcc-54bf-4c07-a963-928069a549bc" providerId="AD" clId="Web-{E884498B-2ADE-40F1-B094-AD486D4D1DE3}" dt="2023-11-20T16:41:04.570" v="649" actId="20577"/>
      <pc:docMkLst>
        <pc:docMk/>
      </pc:docMkLst>
      <pc:sldChg chg="addSp delSp modSp">
        <pc:chgData name="Pierre Nussbaum" userId="S::pierren@ntnu.no::ddfc7dcc-54bf-4c07-a963-928069a549bc" providerId="AD" clId="Web-{E884498B-2ADE-40F1-B094-AD486D4D1DE3}" dt="2023-11-20T15:54:54.555" v="526" actId="1076"/>
        <pc:sldMkLst>
          <pc:docMk/>
          <pc:sldMk cId="0" sldId="257"/>
        </pc:sldMkLst>
        <pc:spChg chg="del">
          <ac:chgData name="Pierre Nussbaum" userId="S::pierren@ntnu.no::ddfc7dcc-54bf-4c07-a963-928069a549bc" providerId="AD" clId="Web-{E884498B-2ADE-40F1-B094-AD486D4D1DE3}" dt="2023-11-20T14:53:21.036" v="0"/>
          <ac:spMkLst>
            <pc:docMk/>
            <pc:sldMk cId="0" sldId="257"/>
            <ac:spMk id="4" creationId="{A6328303-8AF2-C91C-91D7-EB1BA25F9744}"/>
          </ac:spMkLst>
        </pc:spChg>
        <pc:picChg chg="add mod">
          <ac:chgData name="Pierre Nussbaum" userId="S::pierren@ntnu.no::ddfc7dcc-54bf-4c07-a963-928069a549bc" providerId="AD" clId="Web-{E884498B-2ADE-40F1-B094-AD486D4D1DE3}" dt="2023-11-20T15:54:46.446" v="523" actId="1076"/>
          <ac:picMkLst>
            <pc:docMk/>
            <pc:sldMk cId="0" sldId="257"/>
            <ac:picMk id="2" creationId="{FC860999-D7A0-ECD1-C0F0-F368420CDCA0}"/>
          </ac:picMkLst>
        </pc:picChg>
        <pc:picChg chg="add del mod">
          <ac:chgData name="Pierre Nussbaum" userId="S::pierren@ntnu.no::ddfc7dcc-54bf-4c07-a963-928069a549bc" providerId="AD" clId="Web-{E884498B-2ADE-40F1-B094-AD486D4D1DE3}" dt="2023-11-20T14:55:03.521" v="10"/>
          <ac:picMkLst>
            <pc:docMk/>
            <pc:sldMk cId="0" sldId="257"/>
            <ac:picMk id="3" creationId="{457261DF-9001-586A-462B-A82795706D3C}"/>
          </ac:picMkLst>
        </pc:picChg>
        <pc:picChg chg="add mod modCrop">
          <ac:chgData name="Pierre Nussbaum" userId="S::pierren@ntnu.no::ddfc7dcc-54bf-4c07-a963-928069a549bc" providerId="AD" clId="Web-{E884498B-2ADE-40F1-B094-AD486D4D1DE3}" dt="2023-11-20T15:54:46.446" v="524" actId="1076"/>
          <ac:picMkLst>
            <pc:docMk/>
            <pc:sldMk cId="0" sldId="257"/>
            <ac:picMk id="5" creationId="{2D3FAA7C-7479-8216-8408-2156CE8AB806}"/>
          </ac:picMkLst>
        </pc:picChg>
        <pc:picChg chg="add del mod">
          <ac:chgData name="Pierre Nussbaum" userId="S::pierren@ntnu.no::ddfc7dcc-54bf-4c07-a963-928069a549bc" providerId="AD" clId="Web-{E884498B-2ADE-40F1-B094-AD486D4D1DE3}" dt="2023-11-20T15:01:45.322" v="53"/>
          <ac:picMkLst>
            <pc:docMk/>
            <pc:sldMk cId="0" sldId="257"/>
            <ac:picMk id="7" creationId="{15C3A48C-1579-3ECA-9A52-296680364D66}"/>
          </ac:picMkLst>
        </pc:picChg>
        <pc:picChg chg="add del mod">
          <ac:chgData name="Pierre Nussbaum" userId="S::pierren@ntnu.no::ddfc7dcc-54bf-4c07-a963-928069a549bc" providerId="AD" clId="Web-{E884498B-2ADE-40F1-B094-AD486D4D1DE3}" dt="2023-11-20T15:52:54.382" v="508"/>
          <ac:picMkLst>
            <pc:docMk/>
            <pc:sldMk cId="0" sldId="257"/>
            <ac:picMk id="8" creationId="{CA2EB169-27C0-9BBB-A911-77D39B374039}"/>
          </ac:picMkLst>
        </pc:picChg>
        <pc:picChg chg="add mod">
          <ac:chgData name="Pierre Nussbaum" userId="S::pierren@ntnu.no::ddfc7dcc-54bf-4c07-a963-928069a549bc" providerId="AD" clId="Web-{E884498B-2ADE-40F1-B094-AD486D4D1DE3}" dt="2023-11-20T15:54:54.555" v="526" actId="1076"/>
          <ac:picMkLst>
            <pc:docMk/>
            <pc:sldMk cId="0" sldId="257"/>
            <ac:picMk id="9" creationId="{7A84E276-DF81-B9DE-7214-5277029B4848}"/>
          </ac:picMkLst>
        </pc:picChg>
        <pc:picChg chg="del">
          <ac:chgData name="Pierre Nussbaum" userId="S::pierren@ntnu.no::ddfc7dcc-54bf-4c07-a963-928069a549bc" providerId="AD" clId="Web-{E884498B-2ADE-40F1-B094-AD486D4D1DE3}" dt="2023-11-20T15:03:56.136" v="54"/>
          <ac:picMkLst>
            <pc:docMk/>
            <pc:sldMk cId="0" sldId="257"/>
            <ac:picMk id="66" creationId="{00000000-0000-0000-0000-000000000000}"/>
          </ac:picMkLst>
        </pc:picChg>
      </pc:sldChg>
      <pc:sldChg chg="addSp delSp modSp ord">
        <pc:chgData name="Pierre Nussbaum" userId="S::pierren@ntnu.no::ddfc7dcc-54bf-4c07-a963-928069a549bc" providerId="AD" clId="Web-{E884498B-2ADE-40F1-B094-AD486D4D1DE3}" dt="2023-11-20T16:20:34.268" v="588"/>
        <pc:sldMkLst>
          <pc:docMk/>
          <pc:sldMk cId="0" sldId="258"/>
        </pc:sldMkLst>
        <pc:spChg chg="mod">
          <ac:chgData name="Pierre Nussbaum" userId="S::pierren@ntnu.no::ddfc7dcc-54bf-4c07-a963-928069a549bc" providerId="AD" clId="Web-{E884498B-2ADE-40F1-B094-AD486D4D1DE3}" dt="2023-11-20T15:36:48.951" v="446" actId="20577"/>
          <ac:spMkLst>
            <pc:docMk/>
            <pc:sldMk cId="0" sldId="258"/>
            <ac:spMk id="72" creationId="{00000000-0000-0000-0000-000000000000}"/>
          </ac:spMkLst>
        </pc:spChg>
        <pc:graphicFrameChg chg="del">
          <ac:chgData name="Pierre Nussbaum" userId="S::pierren@ntnu.no::ddfc7dcc-54bf-4c07-a963-928069a549bc" providerId="AD" clId="Web-{E884498B-2ADE-40F1-B094-AD486D4D1DE3}" dt="2023-11-20T15:10:23.358" v="78"/>
          <ac:graphicFrameMkLst>
            <pc:docMk/>
            <pc:sldMk cId="0" sldId="258"/>
            <ac:graphicFrameMk id="73" creationId="{00000000-0000-0000-0000-000000000000}"/>
          </ac:graphicFrameMkLst>
        </pc:graphicFrameChg>
        <pc:picChg chg="add del mod">
          <ac:chgData name="Pierre Nussbaum" userId="S::pierren@ntnu.no::ddfc7dcc-54bf-4c07-a963-928069a549bc" providerId="AD" clId="Web-{E884498B-2ADE-40F1-B094-AD486D4D1DE3}" dt="2023-11-20T15:37:21.201" v="453"/>
          <ac:picMkLst>
            <pc:docMk/>
            <pc:sldMk cId="0" sldId="258"/>
            <ac:picMk id="2" creationId="{8A7E81A4-0494-61F0-F060-B0F127CBCAA9}"/>
          </ac:picMkLst>
        </pc:picChg>
        <pc:picChg chg="add del mod">
          <ac:chgData name="Pierre Nussbaum" userId="S::pierren@ntnu.no::ddfc7dcc-54bf-4c07-a963-928069a549bc" providerId="AD" clId="Web-{E884498B-2ADE-40F1-B094-AD486D4D1DE3}" dt="2023-11-20T15:37:52.264" v="461" actId="1076"/>
          <ac:picMkLst>
            <pc:docMk/>
            <pc:sldMk cId="0" sldId="258"/>
            <ac:picMk id="3" creationId="{51128EAB-7500-AEEC-ABCF-9659E4422306}"/>
          </ac:picMkLst>
        </pc:picChg>
        <pc:picChg chg="add mod">
          <ac:chgData name="Pierre Nussbaum" userId="S::pierren@ntnu.no::ddfc7dcc-54bf-4c07-a963-928069a549bc" providerId="AD" clId="Web-{E884498B-2ADE-40F1-B094-AD486D4D1DE3}" dt="2023-11-20T15:37:55.124" v="462" actId="1076"/>
          <ac:picMkLst>
            <pc:docMk/>
            <pc:sldMk cId="0" sldId="258"/>
            <ac:picMk id="4" creationId="{BE88C1D4-29B7-3913-85B3-F5CC1CB26FB2}"/>
          </ac:picMkLst>
        </pc:picChg>
        <pc:picChg chg="add del mod">
          <ac:chgData name="Pierre Nussbaum" userId="S::pierren@ntnu.no::ddfc7dcc-54bf-4c07-a963-928069a549bc" providerId="AD" clId="Web-{E884498B-2ADE-40F1-B094-AD486D4D1DE3}" dt="2023-11-20T16:20:34.268" v="588"/>
          <ac:picMkLst>
            <pc:docMk/>
            <pc:sldMk cId="0" sldId="258"/>
            <ac:picMk id="5" creationId="{14A50290-1B1E-019A-1C12-824CE28B8D72}"/>
          </ac:picMkLst>
        </pc:picChg>
      </pc:sldChg>
      <pc:sldChg chg="modSp ord">
        <pc:chgData name="Pierre Nussbaum" userId="S::pierren@ntnu.no::ddfc7dcc-54bf-4c07-a963-928069a549bc" providerId="AD" clId="Web-{E884498B-2ADE-40F1-B094-AD486D4D1DE3}" dt="2023-11-20T16:21:49.067" v="613" actId="20577"/>
        <pc:sldMkLst>
          <pc:docMk/>
          <pc:sldMk cId="0" sldId="259"/>
        </pc:sldMkLst>
        <pc:spChg chg="mod">
          <ac:chgData name="Pierre Nussbaum" userId="S::pierren@ntnu.no::ddfc7dcc-54bf-4c07-a963-928069a549bc" providerId="AD" clId="Web-{E884498B-2ADE-40F1-B094-AD486D4D1DE3}" dt="2023-11-20T16:03:46.517" v="550" actId="1076"/>
          <ac:spMkLst>
            <pc:docMk/>
            <pc:sldMk cId="0" sldId="259"/>
            <ac:spMk id="3" creationId="{EEF022DB-B78D-4231-7DC4-A99F9D5B6E42}"/>
          </ac:spMkLst>
        </pc:spChg>
        <pc:spChg chg="mod">
          <ac:chgData name="Pierre Nussbaum" userId="S::pierren@ntnu.no::ddfc7dcc-54bf-4c07-a963-928069a549bc" providerId="AD" clId="Web-{E884498B-2ADE-40F1-B094-AD486D4D1DE3}" dt="2023-11-20T16:03:50.174" v="551" actId="1076"/>
          <ac:spMkLst>
            <pc:docMk/>
            <pc:sldMk cId="0" sldId="259"/>
            <ac:spMk id="4" creationId="{4A25B7AC-5966-A6A6-E3F5-B08302C5B206}"/>
          </ac:spMkLst>
        </pc:spChg>
        <pc:spChg chg="mod">
          <ac:chgData name="Pierre Nussbaum" userId="S::pierren@ntnu.no::ddfc7dcc-54bf-4c07-a963-928069a549bc" providerId="AD" clId="Web-{E884498B-2ADE-40F1-B094-AD486D4D1DE3}" dt="2023-11-20T16:11:25.743" v="584" actId="20577"/>
          <ac:spMkLst>
            <pc:docMk/>
            <pc:sldMk cId="0" sldId="259"/>
            <ac:spMk id="5" creationId="{BA655A51-34EF-5091-E364-C013F78D5D22}"/>
          </ac:spMkLst>
        </pc:spChg>
        <pc:spChg chg="mod">
          <ac:chgData name="Pierre Nussbaum" userId="S::pierren@ntnu.no::ddfc7dcc-54bf-4c07-a963-928069a549bc" providerId="AD" clId="Web-{E884498B-2ADE-40F1-B094-AD486D4D1DE3}" dt="2023-11-20T16:21:49.067" v="613" actId="20577"/>
          <ac:spMkLst>
            <pc:docMk/>
            <pc:sldMk cId="0" sldId="259"/>
            <ac:spMk id="79" creationId="{00000000-0000-0000-0000-000000000000}"/>
          </ac:spMkLst>
        </pc:spChg>
      </pc:sldChg>
      <pc:sldChg chg="addSp delSp modSp add replId">
        <pc:chgData name="Pierre Nussbaum" userId="S::pierren@ntnu.no::ddfc7dcc-54bf-4c07-a963-928069a549bc" providerId="AD" clId="Web-{E884498B-2ADE-40F1-B094-AD486D4D1DE3}" dt="2023-11-20T16:02:42.563" v="527" actId="1076"/>
        <pc:sldMkLst>
          <pc:docMk/>
          <pc:sldMk cId="1763539269" sldId="260"/>
        </pc:sldMkLst>
        <pc:picChg chg="mod">
          <ac:chgData name="Pierre Nussbaum" userId="S::pierren@ntnu.no::ddfc7dcc-54bf-4c07-a963-928069a549bc" providerId="AD" clId="Web-{E884498B-2ADE-40F1-B094-AD486D4D1DE3}" dt="2023-11-20T15:53:17.773" v="516" actId="1076"/>
          <ac:picMkLst>
            <pc:docMk/>
            <pc:sldMk cId="1763539269" sldId="260"/>
            <ac:picMk id="2" creationId="{FC860999-D7A0-ECD1-C0F0-F368420CDCA0}"/>
          </ac:picMkLst>
        </pc:picChg>
        <pc:picChg chg="add mod modCrop">
          <ac:chgData name="Pierre Nussbaum" userId="S::pierren@ntnu.no::ddfc7dcc-54bf-4c07-a963-928069a549bc" providerId="AD" clId="Web-{E884498B-2ADE-40F1-B094-AD486D4D1DE3}" dt="2023-11-20T15:53:17.773" v="517" actId="1076"/>
          <ac:picMkLst>
            <pc:docMk/>
            <pc:sldMk cId="1763539269" sldId="260"/>
            <ac:picMk id="3" creationId="{ECB431E8-9435-A108-7F7B-2AD27C7BF612}"/>
          </ac:picMkLst>
        </pc:picChg>
        <pc:picChg chg="add mod">
          <ac:chgData name="Pierre Nussbaum" userId="S::pierren@ntnu.no::ddfc7dcc-54bf-4c07-a963-928069a549bc" providerId="AD" clId="Web-{E884498B-2ADE-40F1-B094-AD486D4D1DE3}" dt="2023-11-20T16:02:42.563" v="527" actId="1076"/>
          <ac:picMkLst>
            <pc:docMk/>
            <pc:sldMk cId="1763539269" sldId="260"/>
            <ac:picMk id="4" creationId="{A15F90F4-FE16-4B97-2F4D-8B533AABDE02}"/>
          </ac:picMkLst>
        </pc:picChg>
        <pc:picChg chg="del">
          <ac:chgData name="Pierre Nussbaum" userId="S::pierren@ntnu.no::ddfc7dcc-54bf-4c07-a963-928069a549bc" providerId="AD" clId="Web-{E884498B-2ADE-40F1-B094-AD486D4D1DE3}" dt="2023-11-20T15:00:10.196" v="30"/>
          <ac:picMkLst>
            <pc:docMk/>
            <pc:sldMk cId="1763539269" sldId="260"/>
            <ac:picMk id="5" creationId="{2D3FAA7C-7479-8216-8408-2156CE8AB806}"/>
          </ac:picMkLst>
        </pc:picChg>
        <pc:picChg chg="add mod">
          <ac:chgData name="Pierre Nussbaum" userId="S::pierren@ntnu.no::ddfc7dcc-54bf-4c07-a963-928069a549bc" providerId="AD" clId="Web-{E884498B-2ADE-40F1-B094-AD486D4D1DE3}" dt="2023-11-20T15:53:33.679" v="521" actId="1076"/>
          <ac:picMkLst>
            <pc:docMk/>
            <pc:sldMk cId="1763539269" sldId="260"/>
            <ac:picMk id="6" creationId="{5CE663E2-7F1C-6CE2-29DF-590C5095AC32}"/>
          </ac:picMkLst>
        </pc:picChg>
      </pc:sldChg>
      <pc:sldChg chg="addSp modSp new">
        <pc:chgData name="Pierre Nussbaum" userId="S::pierren@ntnu.no::ddfc7dcc-54bf-4c07-a963-928069a549bc" providerId="AD" clId="Web-{E884498B-2ADE-40F1-B094-AD486D4D1DE3}" dt="2023-11-20T16:03:43.830" v="549" actId="20577"/>
        <pc:sldMkLst>
          <pc:docMk/>
          <pc:sldMk cId="942577630" sldId="261"/>
        </pc:sldMkLst>
        <pc:spChg chg="mod">
          <ac:chgData name="Pierre Nussbaum" userId="S::pierren@ntnu.no::ddfc7dcc-54bf-4c07-a963-928069a549bc" providerId="AD" clId="Web-{E884498B-2ADE-40F1-B094-AD486D4D1DE3}" dt="2023-11-20T16:03:43.830" v="549" actId="20577"/>
          <ac:spMkLst>
            <pc:docMk/>
            <pc:sldMk cId="942577630" sldId="261"/>
            <ac:spMk id="2" creationId="{F73F5CEE-DCDE-25E2-BB79-485D57177711}"/>
          </ac:spMkLst>
        </pc:spChg>
        <pc:spChg chg="mod">
          <ac:chgData name="Pierre Nussbaum" userId="S::pierren@ntnu.no::ddfc7dcc-54bf-4c07-a963-928069a549bc" providerId="AD" clId="Web-{E884498B-2ADE-40F1-B094-AD486D4D1DE3}" dt="2023-11-20T15:13:23.313" v="87" actId="20577"/>
          <ac:spMkLst>
            <pc:docMk/>
            <pc:sldMk cId="942577630" sldId="261"/>
            <ac:spMk id="3" creationId="{645CF246-7959-0429-872D-0F3D6B0F832B}"/>
          </ac:spMkLst>
        </pc:spChg>
        <pc:spChg chg="add mod">
          <ac:chgData name="Pierre Nussbaum" userId="S::pierren@ntnu.no::ddfc7dcc-54bf-4c07-a963-928069a549bc" providerId="AD" clId="Web-{E884498B-2ADE-40F1-B094-AD486D4D1DE3}" dt="2023-11-20T15:17:53.503" v="256" actId="20577"/>
          <ac:spMkLst>
            <pc:docMk/>
            <pc:sldMk cId="942577630" sldId="261"/>
            <ac:spMk id="4" creationId="{CE8AC229-B626-FCDF-7241-5E3737722169}"/>
          </ac:spMkLst>
        </pc:spChg>
        <pc:spChg chg="add mod">
          <ac:chgData name="Pierre Nussbaum" userId="S::pierren@ntnu.no::ddfc7dcc-54bf-4c07-a963-928069a549bc" providerId="AD" clId="Web-{E884498B-2ADE-40F1-B094-AD486D4D1DE3}" dt="2023-11-20T15:35:19.560" v="416" actId="20577"/>
          <ac:spMkLst>
            <pc:docMk/>
            <pc:sldMk cId="942577630" sldId="261"/>
            <ac:spMk id="5" creationId="{00EFBCB7-9960-05C2-EFB7-1C260F09E500}"/>
          </ac:spMkLst>
        </pc:spChg>
      </pc:sldChg>
      <pc:sldChg chg="addSp modSp add ord replId">
        <pc:chgData name="Pierre Nussbaum" userId="S::pierren@ntnu.no::ddfc7dcc-54bf-4c07-a963-928069a549bc" providerId="AD" clId="Web-{E884498B-2ADE-40F1-B094-AD486D4D1DE3}" dt="2023-11-20T16:21:24.284" v="607" actId="1076"/>
        <pc:sldMkLst>
          <pc:docMk/>
          <pc:sldMk cId="2843661950" sldId="262"/>
        </pc:sldMkLst>
        <pc:spChg chg="add mod">
          <ac:chgData name="Pierre Nussbaum" userId="S::pierren@ntnu.no::ddfc7dcc-54bf-4c07-a963-928069a549bc" providerId="AD" clId="Web-{E884498B-2ADE-40F1-B094-AD486D4D1DE3}" dt="2023-11-20T16:21:24.284" v="607" actId="1076"/>
          <ac:spMkLst>
            <pc:docMk/>
            <pc:sldMk cId="2843661950" sldId="262"/>
            <ac:spMk id="4" creationId="{5DBD19A2-61E5-45FC-FB98-DC55C04A1492}"/>
          </ac:spMkLst>
        </pc:spChg>
        <pc:spChg chg="mod">
          <ac:chgData name="Pierre Nussbaum" userId="S::pierren@ntnu.no::ddfc7dcc-54bf-4c07-a963-928069a549bc" providerId="AD" clId="Web-{E884498B-2ADE-40F1-B094-AD486D4D1DE3}" dt="2023-11-20T16:21:17.362" v="606" actId="20577"/>
          <ac:spMkLst>
            <pc:docMk/>
            <pc:sldMk cId="2843661950" sldId="262"/>
            <ac:spMk id="72" creationId="{00000000-0000-0000-0000-000000000000}"/>
          </ac:spMkLst>
        </pc:spChg>
        <pc:picChg chg="mod modCrop">
          <ac:chgData name="Pierre Nussbaum" userId="S::pierren@ntnu.no::ddfc7dcc-54bf-4c07-a963-928069a549bc" providerId="AD" clId="Web-{E884498B-2ADE-40F1-B094-AD486D4D1DE3}" dt="2023-11-20T16:20:53.112" v="592"/>
          <ac:picMkLst>
            <pc:docMk/>
            <pc:sldMk cId="2843661950" sldId="262"/>
            <ac:picMk id="3" creationId="{4164E7B1-270A-4AE9-EC55-9B23D5B38EF1}"/>
          </ac:picMkLst>
        </pc:picChg>
      </pc:sldChg>
      <pc:sldChg chg="addSp modSp add replId">
        <pc:chgData name="Pierre Nussbaum" userId="S::pierren@ntnu.no::ddfc7dcc-54bf-4c07-a963-928069a549bc" providerId="AD" clId="Web-{E884498B-2ADE-40F1-B094-AD486D4D1DE3}" dt="2023-11-20T16:41:04.570" v="649" actId="20577"/>
        <pc:sldMkLst>
          <pc:docMk/>
          <pc:sldMk cId="3404778402" sldId="263"/>
        </pc:sldMkLst>
        <pc:spChg chg="mod">
          <ac:chgData name="Pierre Nussbaum" userId="S::pierren@ntnu.no::ddfc7dcc-54bf-4c07-a963-928069a549bc" providerId="AD" clId="Web-{E884498B-2ADE-40F1-B094-AD486D4D1DE3}" dt="2023-11-20T16:41:04.570" v="649" actId="20577"/>
          <ac:spMkLst>
            <pc:docMk/>
            <pc:sldMk cId="3404778402" sldId="263"/>
            <ac:spMk id="3" creationId="{7370ED21-8738-CCB0-0B46-3DBDEA0A5159}"/>
          </ac:spMkLst>
        </pc:spChg>
        <pc:spChg chg="add mod">
          <ac:chgData name="Pierre Nussbaum" userId="S::pierren@ntnu.no::ddfc7dcc-54bf-4c07-a963-928069a549bc" providerId="AD" clId="Web-{E884498B-2ADE-40F1-B094-AD486D4D1DE3}" dt="2023-11-20T16:23:07.053" v="622" actId="1076"/>
          <ac:spMkLst>
            <pc:docMk/>
            <pc:sldMk cId="3404778402" sldId="263"/>
            <ac:spMk id="4" creationId="{1A740E5A-52F2-A33F-7B71-79042C3C4E43}"/>
          </ac:spMkLst>
        </pc:spChg>
        <pc:spChg chg="mod">
          <ac:chgData name="Pierre Nussbaum" userId="S::pierren@ntnu.no::ddfc7dcc-54bf-4c07-a963-928069a549bc" providerId="AD" clId="Web-{E884498B-2ADE-40F1-B094-AD486D4D1DE3}" dt="2023-11-20T16:22:14.739" v="615" actId="20577"/>
          <ac:spMkLst>
            <pc:docMk/>
            <pc:sldMk cId="3404778402" sldId="263"/>
            <ac:spMk id="72" creationId="{00000000-0000-0000-0000-000000000000}"/>
          </ac:spMkLst>
        </pc:spChg>
        <pc:picChg chg="add mod">
          <ac:chgData name="Pierre Nussbaum" userId="S::pierren@ntnu.no::ddfc7dcc-54bf-4c07-a963-928069a549bc" providerId="AD" clId="Web-{E884498B-2ADE-40F1-B094-AD486D4D1DE3}" dt="2023-11-20T16:22:59.099" v="620" actId="1076"/>
          <ac:picMkLst>
            <pc:docMk/>
            <pc:sldMk cId="3404778402" sldId="263"/>
            <ac:picMk id="2" creationId="{DA00AC25-18B5-C349-ED51-CC6FB91499EB}"/>
          </ac:picMkLst>
        </pc:picChg>
      </pc:sldChg>
      <pc:sldChg chg="add replId">
        <pc:chgData name="Pierre Nussbaum" userId="S::pierren@ntnu.no::ddfc7dcc-54bf-4c07-a963-928069a549bc" providerId="AD" clId="Web-{E884498B-2ADE-40F1-B094-AD486D4D1DE3}" dt="2023-11-20T15:23:24.022" v="343"/>
        <pc:sldMkLst>
          <pc:docMk/>
          <pc:sldMk cId="922981636" sldId="264"/>
        </pc:sldMkLst>
      </pc:sldChg>
      <pc:sldChg chg="addSp modSp add replId">
        <pc:chgData name="Pierre Nussbaum" userId="S::pierren@ntnu.no::ddfc7dcc-54bf-4c07-a963-928069a549bc" providerId="AD" clId="Web-{E884498B-2ADE-40F1-B094-AD486D4D1DE3}" dt="2023-11-20T15:32:13.730" v="370" actId="20577"/>
        <pc:sldMkLst>
          <pc:docMk/>
          <pc:sldMk cId="985227506" sldId="265"/>
        </pc:sldMkLst>
        <pc:spChg chg="add mod">
          <ac:chgData name="Pierre Nussbaum" userId="S::pierren@ntnu.no::ddfc7dcc-54bf-4c07-a963-928069a549bc" providerId="AD" clId="Web-{E884498B-2ADE-40F1-B094-AD486D4D1DE3}" dt="2023-11-20T15:32:13.730" v="370" actId="20577"/>
          <ac:spMkLst>
            <pc:docMk/>
            <pc:sldMk cId="985227506" sldId="265"/>
            <ac:spMk id="2" creationId="{8353E553-2DE3-0FC0-185D-15E48ED1F8B1}"/>
          </ac:spMkLst>
        </pc:spChg>
        <pc:spChg chg="mod">
          <ac:chgData name="Pierre Nussbaum" userId="S::pierren@ntnu.no::ddfc7dcc-54bf-4c07-a963-928069a549bc" providerId="AD" clId="Web-{E884498B-2ADE-40F1-B094-AD486D4D1DE3}" dt="2023-11-20T15:23:34.694" v="358" actId="20577"/>
          <ac:spMkLst>
            <pc:docMk/>
            <pc:sldMk cId="985227506" sldId="265"/>
            <ac:spMk id="72" creationId="{00000000-0000-0000-0000-000000000000}"/>
          </ac:spMkLst>
        </pc:spChg>
      </pc:sldChg>
      <pc:sldChg chg="addSp delSp modSp add replId">
        <pc:chgData name="Pierre Nussbaum" userId="S::pierren@ntnu.no::ddfc7dcc-54bf-4c07-a963-928069a549bc" providerId="AD" clId="Web-{E884498B-2ADE-40F1-B094-AD486D4D1DE3}" dt="2023-11-20T15:39:08.921" v="491" actId="14100"/>
        <pc:sldMkLst>
          <pc:docMk/>
          <pc:sldMk cId="3075172114" sldId="266"/>
        </pc:sldMkLst>
        <pc:picChg chg="del">
          <ac:chgData name="Pierre Nussbaum" userId="S::pierren@ntnu.no::ddfc7dcc-54bf-4c07-a963-928069a549bc" providerId="AD" clId="Web-{E884498B-2ADE-40F1-B094-AD486D4D1DE3}" dt="2023-11-20T15:37:25.420" v="455"/>
          <ac:picMkLst>
            <pc:docMk/>
            <pc:sldMk cId="3075172114" sldId="266"/>
            <ac:picMk id="2" creationId="{8A7E81A4-0494-61F0-F060-B0F127CBCAA9}"/>
          </ac:picMkLst>
        </pc:picChg>
        <pc:picChg chg="del">
          <ac:chgData name="Pierre Nussbaum" userId="S::pierren@ntnu.no::ddfc7dcc-54bf-4c07-a963-928069a549bc" providerId="AD" clId="Web-{E884498B-2ADE-40F1-B094-AD486D4D1DE3}" dt="2023-11-20T15:37:15.483" v="450"/>
          <ac:picMkLst>
            <pc:docMk/>
            <pc:sldMk cId="3075172114" sldId="266"/>
            <ac:picMk id="3" creationId="{51128EAB-7500-AEEC-ABCF-9659E4422306}"/>
          </ac:picMkLst>
        </pc:picChg>
        <pc:picChg chg="add mod">
          <ac:chgData name="Pierre Nussbaum" userId="S::pierren@ntnu.no::ddfc7dcc-54bf-4c07-a963-928069a549bc" providerId="AD" clId="Web-{E884498B-2ADE-40F1-B094-AD486D4D1DE3}" dt="2023-11-20T15:38:51.640" v="483" actId="1076"/>
          <ac:picMkLst>
            <pc:docMk/>
            <pc:sldMk cId="3075172114" sldId="266"/>
            <ac:picMk id="4" creationId="{CD504B1C-1D38-05B5-0834-B018B7DD40DA}"/>
          </ac:picMkLst>
        </pc:picChg>
        <pc:picChg chg="add mod">
          <ac:chgData name="Pierre Nussbaum" userId="S::pierren@ntnu.no::ddfc7dcc-54bf-4c07-a963-928069a549bc" providerId="AD" clId="Web-{E884498B-2ADE-40F1-B094-AD486D4D1DE3}" dt="2023-11-20T15:38:56.843" v="485" actId="1076"/>
          <ac:picMkLst>
            <pc:docMk/>
            <pc:sldMk cId="3075172114" sldId="266"/>
            <ac:picMk id="5" creationId="{35BC5255-D50D-D2FF-BF25-9E15DC0A0CE5}"/>
          </ac:picMkLst>
        </pc:picChg>
        <pc:picChg chg="add mod">
          <ac:chgData name="Pierre Nussbaum" userId="S::pierren@ntnu.no::ddfc7dcc-54bf-4c07-a963-928069a549bc" providerId="AD" clId="Web-{E884498B-2ADE-40F1-B094-AD486D4D1DE3}" dt="2023-11-20T15:38:59.140" v="486" actId="1076"/>
          <ac:picMkLst>
            <pc:docMk/>
            <pc:sldMk cId="3075172114" sldId="266"/>
            <ac:picMk id="6" creationId="{A3119568-BED3-81B2-BA8D-E7D4C8A5E09E}"/>
          </ac:picMkLst>
        </pc:picChg>
        <pc:picChg chg="add mod">
          <ac:chgData name="Pierre Nussbaum" userId="S::pierren@ntnu.no::ddfc7dcc-54bf-4c07-a963-928069a549bc" providerId="AD" clId="Web-{E884498B-2ADE-40F1-B094-AD486D4D1DE3}" dt="2023-11-20T15:39:02.171" v="487" actId="1076"/>
          <ac:picMkLst>
            <pc:docMk/>
            <pc:sldMk cId="3075172114" sldId="266"/>
            <ac:picMk id="7" creationId="{98E82FBF-E84F-9567-CD54-7A7371184046}"/>
          </ac:picMkLst>
        </pc:picChg>
        <pc:picChg chg="add mod">
          <ac:chgData name="Pierre Nussbaum" userId="S::pierren@ntnu.no::ddfc7dcc-54bf-4c07-a963-928069a549bc" providerId="AD" clId="Web-{E884498B-2ADE-40F1-B094-AD486D4D1DE3}" dt="2023-11-20T15:39:08.921" v="491" actId="14100"/>
          <ac:picMkLst>
            <pc:docMk/>
            <pc:sldMk cId="3075172114" sldId="266"/>
            <ac:picMk id="8" creationId="{A3C6172B-A59D-32FD-A0B1-6C4AD5938926}"/>
          </ac:picMkLst>
        </pc:picChg>
      </pc:sldChg>
      <pc:sldChg chg="addSp delSp modSp add replId">
        <pc:chgData name="Pierre Nussbaum" userId="S::pierren@ntnu.no::ddfc7dcc-54bf-4c07-a963-928069a549bc" providerId="AD" clId="Web-{E884498B-2ADE-40F1-B094-AD486D4D1DE3}" dt="2023-11-20T15:41:22.735" v="504" actId="1076"/>
        <pc:sldMkLst>
          <pc:docMk/>
          <pc:sldMk cId="3632560241" sldId="267"/>
        </pc:sldMkLst>
        <pc:picChg chg="del">
          <ac:chgData name="Pierre Nussbaum" userId="S::pierren@ntnu.no::ddfc7dcc-54bf-4c07-a963-928069a549bc" providerId="AD" clId="Web-{E884498B-2ADE-40F1-B094-AD486D4D1DE3}" dt="2023-11-20T15:37:27.326" v="457"/>
          <ac:picMkLst>
            <pc:docMk/>
            <pc:sldMk cId="3632560241" sldId="267"/>
            <ac:picMk id="2" creationId="{8A7E81A4-0494-61F0-F060-B0F127CBCAA9}"/>
          </ac:picMkLst>
        </pc:picChg>
        <pc:picChg chg="del">
          <ac:chgData name="Pierre Nussbaum" userId="S::pierren@ntnu.no::ddfc7dcc-54bf-4c07-a963-928069a549bc" providerId="AD" clId="Web-{E884498B-2ADE-40F1-B094-AD486D4D1DE3}" dt="2023-11-20T15:37:27.014" v="456"/>
          <ac:picMkLst>
            <pc:docMk/>
            <pc:sldMk cId="3632560241" sldId="267"/>
            <ac:picMk id="3" creationId="{51128EAB-7500-AEEC-ABCF-9659E4422306}"/>
          </ac:picMkLst>
        </pc:picChg>
        <pc:picChg chg="add mod">
          <ac:chgData name="Pierre Nussbaum" userId="S::pierren@ntnu.no::ddfc7dcc-54bf-4c07-a963-928069a549bc" providerId="AD" clId="Web-{E884498B-2ADE-40F1-B094-AD486D4D1DE3}" dt="2023-11-20T15:40:50.563" v="499" actId="1076"/>
          <ac:picMkLst>
            <pc:docMk/>
            <pc:sldMk cId="3632560241" sldId="267"/>
            <ac:picMk id="4" creationId="{BBCDC989-EC3B-AF50-ED5C-F3BEA9197EF3}"/>
          </ac:picMkLst>
        </pc:picChg>
        <pc:picChg chg="add mod">
          <ac:chgData name="Pierre Nussbaum" userId="S::pierren@ntnu.no::ddfc7dcc-54bf-4c07-a963-928069a549bc" providerId="AD" clId="Web-{E884498B-2ADE-40F1-B094-AD486D4D1DE3}" dt="2023-11-20T15:40:49.266" v="498" actId="1076"/>
          <ac:picMkLst>
            <pc:docMk/>
            <pc:sldMk cId="3632560241" sldId="267"/>
            <ac:picMk id="5" creationId="{74468774-8C7F-769A-6632-20EBD1A7ED5D}"/>
          </ac:picMkLst>
        </pc:picChg>
        <pc:picChg chg="add mod">
          <ac:chgData name="Pierre Nussbaum" userId="S::pierren@ntnu.no::ddfc7dcc-54bf-4c07-a963-928069a549bc" providerId="AD" clId="Web-{E884498B-2ADE-40F1-B094-AD486D4D1DE3}" dt="2023-11-20T15:41:22.735" v="504" actId="1076"/>
          <ac:picMkLst>
            <pc:docMk/>
            <pc:sldMk cId="3632560241" sldId="267"/>
            <ac:picMk id="6" creationId="{BEB13A0C-54C5-AE04-4604-89767A4E68C8}"/>
          </ac:picMkLst>
        </pc:picChg>
      </pc:sldChg>
    </pc:docChg>
  </pc:docChgLst>
  <pc:docChgLst>
    <pc:chgData name="Payam Rajabzadeh Kanafi" userId="S::payamr@ntnu.no::ee312d84-f36d-462b-8f0f-c9ce0e3d2294" providerId="AD" clId="Web-{7FD63421-3021-4FDF-9873-42BCED4E0BBF}"/>
    <pc:docChg chg="addSld modSld addSection delSection">
      <pc:chgData name="Payam Rajabzadeh Kanafi" userId="S::payamr@ntnu.no::ee312d84-f36d-462b-8f0f-c9ce0e3d2294" providerId="AD" clId="Web-{7FD63421-3021-4FDF-9873-42BCED4E0BBF}" dt="2023-11-20T18:08:11.112" v="207"/>
      <pc:docMkLst>
        <pc:docMk/>
      </pc:docMkLst>
      <pc:sldChg chg="addSp modSp">
        <pc:chgData name="Payam Rajabzadeh Kanafi" userId="S::payamr@ntnu.no::ee312d84-f36d-462b-8f0f-c9ce0e3d2294" providerId="AD" clId="Web-{7FD63421-3021-4FDF-9873-42BCED4E0BBF}" dt="2023-11-20T18:07:35.268" v="206"/>
        <pc:sldMkLst>
          <pc:docMk/>
          <pc:sldMk cId="3404778402" sldId="263"/>
        </pc:sldMkLst>
        <pc:spChg chg="add mod">
          <ac:chgData name="Payam Rajabzadeh Kanafi" userId="S::payamr@ntnu.no::ee312d84-f36d-462b-8f0f-c9ce0e3d2294" providerId="AD" clId="Web-{7FD63421-3021-4FDF-9873-42BCED4E0BBF}" dt="2023-11-20T18:06:14.283" v="199" actId="20577"/>
          <ac:spMkLst>
            <pc:docMk/>
            <pc:sldMk cId="3404778402" sldId="263"/>
            <ac:spMk id="5" creationId="{53A4C1A0-93ED-6242-88FB-B4542CD7BE3C}"/>
          </ac:spMkLst>
        </pc:spChg>
        <pc:picChg chg="mod modCrop">
          <ac:chgData name="Payam Rajabzadeh Kanafi" userId="S::payamr@ntnu.no::ee312d84-f36d-462b-8f0f-c9ce0e3d2294" providerId="AD" clId="Web-{7FD63421-3021-4FDF-9873-42BCED4E0BBF}" dt="2023-11-20T18:07:35.268" v="206"/>
          <ac:picMkLst>
            <pc:docMk/>
            <pc:sldMk cId="3404778402" sldId="263"/>
            <ac:picMk id="2" creationId="{DA00AC25-18B5-C349-ED51-CC6FB91499EB}"/>
          </ac:picMkLst>
        </pc:picChg>
        <pc:picChg chg="add mod">
          <ac:chgData name="Payam Rajabzadeh Kanafi" userId="S::payamr@ntnu.no::ee312d84-f36d-462b-8f0f-c9ce0e3d2294" providerId="AD" clId="Web-{7FD63421-3021-4FDF-9873-42BCED4E0BBF}" dt="2023-11-20T18:07:17.455" v="204" actId="14100"/>
          <ac:picMkLst>
            <pc:docMk/>
            <pc:sldMk cId="3404778402" sldId="263"/>
            <ac:picMk id="6" creationId="{309F2BDE-4B8B-5846-B5FE-3BE3EABB15F2}"/>
          </ac:picMkLst>
        </pc:picChg>
      </pc:sldChg>
      <pc:sldChg chg="addSp modSp">
        <pc:chgData name="Payam Rajabzadeh Kanafi" userId="S::payamr@ntnu.no::ee312d84-f36d-462b-8f0f-c9ce0e3d2294" providerId="AD" clId="Web-{7FD63421-3021-4FDF-9873-42BCED4E0BBF}" dt="2023-11-20T17:25:03.327" v="6" actId="1076"/>
        <pc:sldMkLst>
          <pc:docMk/>
          <pc:sldMk cId="922981636" sldId="264"/>
        </pc:sldMkLst>
        <pc:picChg chg="add mod">
          <ac:chgData name="Payam Rajabzadeh Kanafi" userId="S::payamr@ntnu.no::ee312d84-f36d-462b-8f0f-c9ce0e3d2294" providerId="AD" clId="Web-{7FD63421-3021-4FDF-9873-42BCED4E0BBF}" dt="2023-11-20T17:22:36.575" v="2" actId="1076"/>
          <ac:picMkLst>
            <pc:docMk/>
            <pc:sldMk cId="922981636" sldId="264"/>
            <ac:picMk id="2" creationId="{7B399D61-1D46-35EB-A00B-3AAE9691746F}"/>
          </ac:picMkLst>
        </pc:picChg>
        <pc:picChg chg="add mod">
          <ac:chgData name="Payam Rajabzadeh Kanafi" userId="S::payamr@ntnu.no::ee312d84-f36d-462b-8f0f-c9ce0e3d2294" providerId="AD" clId="Web-{7FD63421-3021-4FDF-9873-42BCED4E0BBF}" dt="2023-11-20T17:25:03.327" v="6" actId="1076"/>
          <ac:picMkLst>
            <pc:docMk/>
            <pc:sldMk cId="922981636" sldId="264"/>
            <ac:picMk id="3" creationId="{3C11561E-732C-09F0-DFA5-B89777C623E4}"/>
          </ac:picMkLst>
        </pc:picChg>
      </pc:sldChg>
      <pc:sldChg chg="addSp delSp modSp">
        <pc:chgData name="Payam Rajabzadeh Kanafi" userId="S::payamr@ntnu.no::ee312d84-f36d-462b-8f0f-c9ce0e3d2294" providerId="AD" clId="Web-{7FD63421-3021-4FDF-9873-42BCED4E0BBF}" dt="2023-11-20T17:33:07.427" v="42" actId="14100"/>
        <pc:sldMkLst>
          <pc:docMk/>
          <pc:sldMk cId="985227506" sldId="265"/>
        </pc:sldMkLst>
        <pc:spChg chg="mod">
          <ac:chgData name="Payam Rajabzadeh Kanafi" userId="S::payamr@ntnu.no::ee312d84-f36d-462b-8f0f-c9ce0e3d2294" providerId="AD" clId="Web-{7FD63421-3021-4FDF-9873-42BCED4E0BBF}" dt="2023-11-20T17:25:26.655" v="7" actId="20577"/>
          <ac:spMkLst>
            <pc:docMk/>
            <pc:sldMk cId="985227506" sldId="265"/>
            <ac:spMk id="2" creationId="{8353E553-2DE3-0FC0-185D-15E48ED1F8B1}"/>
          </ac:spMkLst>
        </pc:spChg>
        <pc:spChg chg="add mod">
          <ac:chgData name="Payam Rajabzadeh Kanafi" userId="S::payamr@ntnu.no::ee312d84-f36d-462b-8f0f-c9ce0e3d2294" providerId="AD" clId="Web-{7FD63421-3021-4FDF-9873-42BCED4E0BBF}" dt="2023-11-20T17:32:47.989" v="35"/>
          <ac:spMkLst>
            <pc:docMk/>
            <pc:sldMk cId="985227506" sldId="265"/>
            <ac:spMk id="7" creationId="{C5302B80-1904-4CAD-CA9B-BB0D389547D5}"/>
          </ac:spMkLst>
        </pc:spChg>
        <pc:spChg chg="del mod">
          <ac:chgData name="Payam Rajabzadeh Kanafi" userId="S::payamr@ntnu.no::ee312d84-f36d-462b-8f0f-c9ce0e3d2294" providerId="AD" clId="Web-{7FD63421-3021-4FDF-9873-42BCED4E0BBF}" dt="2023-11-20T17:28:19.079" v="11"/>
          <ac:spMkLst>
            <pc:docMk/>
            <pc:sldMk cId="985227506" sldId="265"/>
            <ac:spMk id="72" creationId="{00000000-0000-0000-0000-000000000000}"/>
          </ac:spMkLst>
        </pc:spChg>
        <pc:picChg chg="add mod">
          <ac:chgData name="Payam Rajabzadeh Kanafi" userId="S::payamr@ntnu.no::ee312d84-f36d-462b-8f0f-c9ce0e3d2294" providerId="AD" clId="Web-{7FD63421-3021-4FDF-9873-42BCED4E0BBF}" dt="2023-11-20T17:32:59.973" v="39" actId="1076"/>
          <ac:picMkLst>
            <pc:docMk/>
            <pc:sldMk cId="985227506" sldId="265"/>
            <ac:picMk id="3" creationId="{54070119-9AF3-45C6-F6D8-C2EA1553DAB5}"/>
          </ac:picMkLst>
        </pc:picChg>
        <pc:picChg chg="add mod">
          <ac:chgData name="Payam Rajabzadeh Kanafi" userId="S::payamr@ntnu.no::ee312d84-f36d-462b-8f0f-c9ce0e3d2294" providerId="AD" clId="Web-{7FD63421-3021-4FDF-9873-42BCED4E0BBF}" dt="2023-11-20T17:33:02.302" v="40" actId="1076"/>
          <ac:picMkLst>
            <pc:docMk/>
            <pc:sldMk cId="985227506" sldId="265"/>
            <ac:picMk id="4" creationId="{330CBEBA-2E43-6C37-E6AF-68722A47FA02}"/>
          </ac:picMkLst>
        </pc:picChg>
        <pc:picChg chg="add mod">
          <ac:chgData name="Payam Rajabzadeh Kanafi" userId="S::payamr@ntnu.no::ee312d84-f36d-462b-8f0f-c9ce0e3d2294" providerId="AD" clId="Web-{7FD63421-3021-4FDF-9873-42BCED4E0BBF}" dt="2023-11-20T17:33:07.427" v="42" actId="14100"/>
          <ac:picMkLst>
            <pc:docMk/>
            <pc:sldMk cId="985227506" sldId="265"/>
            <ac:picMk id="5" creationId="{2DC56EAB-9013-2DD7-CFA6-0D44681EB1AE}"/>
          </ac:picMkLst>
        </pc:picChg>
      </pc:sldChg>
      <pc:sldChg chg="addSp modSp new">
        <pc:chgData name="Payam Rajabzadeh Kanafi" userId="S::payamr@ntnu.no::ee312d84-f36d-462b-8f0f-c9ce0e3d2294" providerId="AD" clId="Web-{7FD63421-3021-4FDF-9873-42BCED4E0BBF}" dt="2023-11-20T17:41:13.170" v="69" actId="1076"/>
        <pc:sldMkLst>
          <pc:docMk/>
          <pc:sldMk cId="81549659" sldId="268"/>
        </pc:sldMkLst>
        <pc:spChg chg="mod">
          <ac:chgData name="Payam Rajabzadeh Kanafi" userId="S::payamr@ntnu.no::ee312d84-f36d-462b-8f0f-c9ce0e3d2294" providerId="AD" clId="Web-{7FD63421-3021-4FDF-9873-42BCED4E0BBF}" dt="2023-11-20T17:34:48.490" v="50" actId="20577"/>
          <ac:spMkLst>
            <pc:docMk/>
            <pc:sldMk cId="81549659" sldId="268"/>
            <ac:spMk id="3" creationId="{9FDC3151-9429-13F1-CEB7-008A43D542B0}"/>
          </ac:spMkLst>
        </pc:spChg>
        <pc:picChg chg="add mod">
          <ac:chgData name="Payam Rajabzadeh Kanafi" userId="S::payamr@ntnu.no::ee312d84-f36d-462b-8f0f-c9ce0e3d2294" providerId="AD" clId="Web-{7FD63421-3021-4FDF-9873-42BCED4E0BBF}" dt="2023-11-20T17:34:57.272" v="52" actId="14100"/>
          <ac:picMkLst>
            <pc:docMk/>
            <pc:sldMk cId="81549659" sldId="268"/>
            <ac:picMk id="4" creationId="{0071C772-2C08-B361-BAE9-05B764F5948A}"/>
          </ac:picMkLst>
        </pc:picChg>
        <pc:picChg chg="add mod modCrop">
          <ac:chgData name="Payam Rajabzadeh Kanafi" userId="S::payamr@ntnu.no::ee312d84-f36d-462b-8f0f-c9ce0e3d2294" providerId="AD" clId="Web-{7FD63421-3021-4FDF-9873-42BCED4E0BBF}" dt="2023-11-20T17:39:40.028" v="68" actId="14100"/>
          <ac:picMkLst>
            <pc:docMk/>
            <pc:sldMk cId="81549659" sldId="268"/>
            <ac:picMk id="5" creationId="{8DD5B619-3E28-5C87-5FBB-BF3F737E8FF9}"/>
          </ac:picMkLst>
        </pc:picChg>
        <pc:picChg chg="add mod">
          <ac:chgData name="Payam Rajabzadeh Kanafi" userId="S::payamr@ntnu.no::ee312d84-f36d-462b-8f0f-c9ce0e3d2294" providerId="AD" clId="Web-{7FD63421-3021-4FDF-9873-42BCED4E0BBF}" dt="2023-11-20T17:41:13.170" v="69" actId="1076"/>
          <ac:picMkLst>
            <pc:docMk/>
            <pc:sldMk cId="81549659" sldId="268"/>
            <ac:picMk id="6" creationId="{B3B8131F-7CF8-13F5-0E2F-9270C2A20C52}"/>
          </ac:picMkLst>
        </pc:picChg>
      </pc:sldChg>
      <pc:sldChg chg="addSp modSp new">
        <pc:chgData name="Payam Rajabzadeh Kanafi" userId="S::payamr@ntnu.no::ee312d84-f36d-462b-8f0f-c9ce0e3d2294" providerId="AD" clId="Web-{7FD63421-3021-4FDF-9873-42BCED4E0BBF}" dt="2023-11-20T17:45:03.360" v="79" actId="1076"/>
        <pc:sldMkLst>
          <pc:docMk/>
          <pc:sldMk cId="3828916665" sldId="269"/>
        </pc:sldMkLst>
        <pc:picChg chg="add mod">
          <ac:chgData name="Payam Rajabzadeh Kanafi" userId="S::payamr@ntnu.no::ee312d84-f36d-462b-8f0f-c9ce0e3d2294" providerId="AD" clId="Web-{7FD63421-3021-4FDF-9873-42BCED4E0BBF}" dt="2023-11-20T17:45:03.360" v="79" actId="1076"/>
          <ac:picMkLst>
            <pc:docMk/>
            <pc:sldMk cId="3828916665" sldId="269"/>
            <ac:picMk id="4" creationId="{767144F8-7DDF-B782-7952-48C72A83428C}"/>
          </ac:picMkLst>
        </pc:picChg>
        <pc:picChg chg="add mod">
          <ac:chgData name="Payam Rajabzadeh Kanafi" userId="S::payamr@ntnu.no::ee312d84-f36d-462b-8f0f-c9ce0e3d2294" providerId="AD" clId="Web-{7FD63421-3021-4FDF-9873-42BCED4E0BBF}" dt="2023-11-20T17:45:01.314" v="78" actId="1076"/>
          <ac:picMkLst>
            <pc:docMk/>
            <pc:sldMk cId="3828916665" sldId="269"/>
            <ac:picMk id="6" creationId="{83C3E4E2-D8D9-1D47-2F3E-8D0BA63A05E3}"/>
          </ac:picMkLst>
        </pc:picChg>
      </pc:sldChg>
      <pc:sldChg chg="addSp modSp new">
        <pc:chgData name="Payam Rajabzadeh Kanafi" userId="S::payamr@ntnu.no::ee312d84-f36d-462b-8f0f-c9ce0e3d2294" providerId="AD" clId="Web-{7FD63421-3021-4FDF-9873-42BCED4E0BBF}" dt="2023-11-20T17:57:39.401" v="177" actId="20577"/>
        <pc:sldMkLst>
          <pc:docMk/>
          <pc:sldMk cId="4278955307" sldId="270"/>
        </pc:sldMkLst>
        <pc:spChg chg="mod">
          <ac:chgData name="Payam Rajabzadeh Kanafi" userId="S::payamr@ntnu.no::ee312d84-f36d-462b-8f0f-c9ce0e3d2294" providerId="AD" clId="Web-{7FD63421-3021-4FDF-9873-42BCED4E0BBF}" dt="2023-11-20T17:57:39.401" v="177" actId="20577"/>
          <ac:spMkLst>
            <pc:docMk/>
            <pc:sldMk cId="4278955307" sldId="270"/>
            <ac:spMk id="3" creationId="{65F68CE8-2BAC-9C2A-C0BB-F1D64C55998F}"/>
          </ac:spMkLst>
        </pc:spChg>
        <pc:picChg chg="add mod">
          <ac:chgData name="Payam Rajabzadeh Kanafi" userId="S::payamr@ntnu.no::ee312d84-f36d-462b-8f0f-c9ce0e3d2294" providerId="AD" clId="Web-{7FD63421-3021-4FDF-9873-42BCED4E0BBF}" dt="2023-11-20T17:46:41.205" v="83" actId="1076"/>
          <ac:picMkLst>
            <pc:docMk/>
            <pc:sldMk cId="4278955307" sldId="270"/>
            <ac:picMk id="4" creationId="{A0349F94-8928-C438-DF6E-ADF8E2C1C903}"/>
          </ac:picMkLst>
        </pc:picChg>
      </pc:sldChg>
      <pc:sldChg chg="addSp modSp new">
        <pc:chgData name="Payam Rajabzadeh Kanafi" userId="S::payamr@ntnu.no::ee312d84-f36d-462b-8f0f-c9ce0e3d2294" providerId="AD" clId="Web-{7FD63421-3021-4FDF-9873-42BCED4E0BBF}" dt="2023-11-20T17:57:12.057" v="157" actId="20577"/>
        <pc:sldMkLst>
          <pc:docMk/>
          <pc:sldMk cId="2990327409" sldId="271"/>
        </pc:sldMkLst>
        <pc:spChg chg="mod">
          <ac:chgData name="Payam Rajabzadeh Kanafi" userId="S::payamr@ntnu.no::ee312d84-f36d-462b-8f0f-c9ce0e3d2294" providerId="AD" clId="Web-{7FD63421-3021-4FDF-9873-42BCED4E0BBF}" dt="2023-11-20T17:57:12.057" v="157" actId="20577"/>
          <ac:spMkLst>
            <pc:docMk/>
            <pc:sldMk cId="2990327409" sldId="271"/>
            <ac:spMk id="3" creationId="{1F33E008-7BE0-64ED-CA02-98D2129830F7}"/>
          </ac:spMkLst>
        </pc:spChg>
        <pc:spChg chg="add mod">
          <ac:chgData name="Payam Rajabzadeh Kanafi" userId="S::payamr@ntnu.no::ee312d84-f36d-462b-8f0f-c9ce0e3d2294" providerId="AD" clId="Web-{7FD63421-3021-4FDF-9873-42BCED4E0BBF}" dt="2023-11-20T17:55:56.259" v="132" actId="14100"/>
          <ac:spMkLst>
            <pc:docMk/>
            <pc:sldMk cId="2990327409" sldId="271"/>
            <ac:spMk id="6" creationId="{852C8536-9DB4-8C56-61C2-95ED333AC884}"/>
          </ac:spMkLst>
        </pc:spChg>
        <pc:spChg chg="add mod">
          <ac:chgData name="Payam Rajabzadeh Kanafi" userId="S::payamr@ntnu.no::ee312d84-f36d-462b-8f0f-c9ce0e3d2294" providerId="AD" clId="Web-{7FD63421-3021-4FDF-9873-42BCED4E0BBF}" dt="2023-11-20T17:56:40.104" v="152" actId="1076"/>
          <ac:spMkLst>
            <pc:docMk/>
            <pc:sldMk cId="2990327409" sldId="271"/>
            <ac:spMk id="7" creationId="{FDB324D5-C1AD-E20B-9214-D46B8E6617FC}"/>
          </ac:spMkLst>
        </pc:spChg>
        <pc:picChg chg="add mod">
          <ac:chgData name="Payam Rajabzadeh Kanafi" userId="S::payamr@ntnu.no::ee312d84-f36d-462b-8f0f-c9ce0e3d2294" providerId="AD" clId="Web-{7FD63421-3021-4FDF-9873-42BCED4E0BBF}" dt="2023-11-20T17:55:52.915" v="131" actId="14100"/>
          <ac:picMkLst>
            <pc:docMk/>
            <pc:sldMk cId="2990327409" sldId="271"/>
            <ac:picMk id="4" creationId="{EA0F9A9D-BD80-1289-9F86-5A046CEC3129}"/>
          </ac:picMkLst>
        </pc:picChg>
        <pc:picChg chg="add mod">
          <ac:chgData name="Payam Rajabzadeh Kanafi" userId="S::payamr@ntnu.no::ee312d84-f36d-462b-8f0f-c9ce0e3d2294" providerId="AD" clId="Web-{7FD63421-3021-4FDF-9873-42BCED4E0BBF}" dt="2023-11-20T17:56:07.760" v="133" actId="1076"/>
          <ac:picMkLst>
            <pc:docMk/>
            <pc:sldMk cId="2990327409" sldId="271"/>
            <ac:picMk id="5" creationId="{E11E66A1-147D-184A-77F6-29EDEAA4A3D2}"/>
          </ac:picMkLst>
        </pc:picChg>
      </pc:sldChg>
      <pc:sldChg chg="new">
        <pc:chgData name="Payam Rajabzadeh Kanafi" userId="S::payamr@ntnu.no::ee312d84-f36d-462b-8f0f-c9ce0e3d2294" providerId="AD" clId="Web-{7FD63421-3021-4FDF-9873-42BCED4E0BBF}" dt="2023-11-20T18:08:11.112" v="207"/>
        <pc:sldMkLst>
          <pc:docMk/>
          <pc:sldMk cId="630470134" sldId="272"/>
        </pc:sldMkLst>
      </pc:sldChg>
    </pc:docChg>
  </pc:docChgLst>
  <pc:docChgLst>
    <pc:chgData name="Pierre Nussbaum" userId="S::pierren@ntnu.no::ddfc7dcc-54bf-4c07-a963-928069a549bc" providerId="AD" clId="Web-{50E932CE-0449-4B05-8BB3-1F96AB11D842}"/>
    <pc:docChg chg="modSld">
      <pc:chgData name="Pierre Nussbaum" userId="S::pierren@ntnu.no::ddfc7dcc-54bf-4c07-a963-928069a549bc" providerId="AD" clId="Web-{50E932CE-0449-4B05-8BB3-1F96AB11D842}" dt="2023-11-21T09:56:59.063" v="57" actId="20577"/>
      <pc:docMkLst>
        <pc:docMk/>
      </pc:docMkLst>
      <pc:sldChg chg="addSp delSp modSp">
        <pc:chgData name="Pierre Nussbaum" userId="S::pierren@ntnu.no::ddfc7dcc-54bf-4c07-a963-928069a549bc" providerId="AD" clId="Web-{50E932CE-0449-4B05-8BB3-1F96AB11D842}" dt="2023-11-21T09:53:20.045" v="6" actId="1076"/>
        <pc:sldMkLst>
          <pc:docMk/>
          <pc:sldMk cId="4278955307" sldId="270"/>
        </pc:sldMkLst>
        <pc:picChg chg="add mod">
          <ac:chgData name="Pierre Nussbaum" userId="S::pierren@ntnu.no::ddfc7dcc-54bf-4c07-a963-928069a549bc" providerId="AD" clId="Web-{50E932CE-0449-4B05-8BB3-1F96AB11D842}" dt="2023-11-21T09:53:20.045" v="6" actId="1076"/>
          <ac:picMkLst>
            <pc:docMk/>
            <pc:sldMk cId="4278955307" sldId="270"/>
            <ac:picMk id="2" creationId="{7AB68167-1A19-66DE-DADE-33CF20CD615B}"/>
          </ac:picMkLst>
        </pc:picChg>
        <pc:picChg chg="del">
          <ac:chgData name="Pierre Nussbaum" userId="S::pierren@ntnu.no::ddfc7dcc-54bf-4c07-a963-928069a549bc" providerId="AD" clId="Web-{50E932CE-0449-4B05-8BB3-1F96AB11D842}" dt="2023-11-21T09:53:07.170" v="0"/>
          <ac:picMkLst>
            <pc:docMk/>
            <pc:sldMk cId="4278955307" sldId="270"/>
            <ac:picMk id="4" creationId="{A0349F94-8928-C438-DF6E-ADF8E2C1C903}"/>
          </ac:picMkLst>
        </pc:picChg>
      </pc:sldChg>
      <pc:sldChg chg="modSp">
        <pc:chgData name="Pierre Nussbaum" userId="S::pierren@ntnu.no::ddfc7dcc-54bf-4c07-a963-928069a549bc" providerId="AD" clId="Web-{50E932CE-0449-4B05-8BB3-1F96AB11D842}" dt="2023-11-21T09:53:26.763" v="7" actId="14100"/>
        <pc:sldMkLst>
          <pc:docMk/>
          <pc:sldMk cId="2990327409" sldId="271"/>
        </pc:sldMkLst>
        <pc:picChg chg="mod">
          <ac:chgData name="Pierre Nussbaum" userId="S::pierren@ntnu.no::ddfc7dcc-54bf-4c07-a963-928069a549bc" providerId="AD" clId="Web-{50E932CE-0449-4B05-8BB3-1F96AB11D842}" dt="2023-11-21T09:53:26.763" v="7" actId="14100"/>
          <ac:picMkLst>
            <pc:docMk/>
            <pc:sldMk cId="2990327409" sldId="271"/>
            <ac:picMk id="51" creationId="{3875B909-A1A8-DED5-8F62-33FA58FBCCCF}"/>
          </ac:picMkLst>
        </pc:picChg>
      </pc:sldChg>
      <pc:sldChg chg="modSp">
        <pc:chgData name="Pierre Nussbaum" userId="S::pierren@ntnu.no::ddfc7dcc-54bf-4c07-a963-928069a549bc" providerId="AD" clId="Web-{50E932CE-0449-4B05-8BB3-1F96AB11D842}" dt="2023-11-21T09:56:59.063" v="57" actId="20577"/>
        <pc:sldMkLst>
          <pc:docMk/>
          <pc:sldMk cId="4063825010" sldId="273"/>
        </pc:sldMkLst>
        <pc:spChg chg="mod">
          <ac:chgData name="Pierre Nussbaum" userId="S::pierren@ntnu.no::ddfc7dcc-54bf-4c07-a963-928069a549bc" providerId="AD" clId="Web-{50E932CE-0449-4B05-8BB3-1F96AB11D842}" dt="2023-11-21T09:56:59.063" v="57" actId="20577"/>
          <ac:spMkLst>
            <pc:docMk/>
            <pc:sldMk cId="4063825010" sldId="273"/>
            <ac:spMk id="9" creationId="{3F7FBFBA-DDD2-9B46-D8BD-2FEDBC5D2E15}"/>
          </ac:spMkLst>
        </pc:spChg>
      </pc:sldChg>
      <pc:sldChg chg="addSp modSp">
        <pc:chgData name="Pierre Nussbaum" userId="S::pierren@ntnu.no::ddfc7dcc-54bf-4c07-a963-928069a549bc" providerId="AD" clId="Web-{50E932CE-0449-4B05-8BB3-1F96AB11D842}" dt="2023-11-21T09:54:50.030" v="52" actId="1076"/>
        <pc:sldMkLst>
          <pc:docMk/>
          <pc:sldMk cId="2714046186" sldId="276"/>
        </pc:sldMkLst>
        <pc:spChg chg="add mod">
          <ac:chgData name="Pierre Nussbaum" userId="S::pierren@ntnu.no::ddfc7dcc-54bf-4c07-a963-928069a549bc" providerId="AD" clId="Web-{50E932CE-0449-4B05-8BB3-1F96AB11D842}" dt="2023-11-21T09:54:38.077" v="50" actId="20577"/>
          <ac:spMkLst>
            <pc:docMk/>
            <pc:sldMk cId="2714046186" sldId="276"/>
            <ac:spMk id="2" creationId="{C4A1EF48-D7D0-0408-1C00-6E47C561F23A}"/>
          </ac:spMkLst>
        </pc:spChg>
        <pc:picChg chg="mod">
          <ac:chgData name="Pierre Nussbaum" userId="S::pierren@ntnu.no::ddfc7dcc-54bf-4c07-a963-928069a549bc" providerId="AD" clId="Web-{50E932CE-0449-4B05-8BB3-1F96AB11D842}" dt="2023-11-21T09:54:48.327" v="51" actId="1076"/>
          <ac:picMkLst>
            <pc:docMk/>
            <pc:sldMk cId="2714046186" sldId="276"/>
            <ac:picMk id="4" creationId="{FE9CFE3A-DCA3-FFE1-E5C2-BC6737C912FE}"/>
          </ac:picMkLst>
        </pc:picChg>
        <pc:picChg chg="mod">
          <ac:chgData name="Pierre Nussbaum" userId="S::pierren@ntnu.no::ddfc7dcc-54bf-4c07-a963-928069a549bc" providerId="AD" clId="Web-{50E932CE-0449-4B05-8BB3-1F96AB11D842}" dt="2023-11-21T09:54:50.030" v="52" actId="1076"/>
          <ac:picMkLst>
            <pc:docMk/>
            <pc:sldMk cId="2714046186" sldId="276"/>
            <ac:picMk id="5" creationId="{5CC38E04-4FAA-8A12-085C-31155F3C17F9}"/>
          </ac:picMkLst>
        </pc:picChg>
        <pc:picChg chg="mod">
          <ac:chgData name="Pierre Nussbaum" userId="S::pierren@ntnu.no::ddfc7dcc-54bf-4c07-a963-928069a549bc" providerId="AD" clId="Web-{50E932CE-0449-4B05-8BB3-1F96AB11D842}" dt="2023-11-21T09:53:55.436" v="8" actId="1076"/>
          <ac:picMkLst>
            <pc:docMk/>
            <pc:sldMk cId="2714046186" sldId="276"/>
            <ac:picMk id="7" creationId="{00BE4A03-438B-03B0-610E-DD035ED8E692}"/>
          </ac:picMkLst>
        </pc:picChg>
      </pc:sldChg>
    </pc:docChg>
  </pc:docChgLst>
  <pc:docChgLst>
    <pc:chgData name="Fahmid Ul Hasan" userId="S::fahmidu@ntnu.no::a828317a-0a24-4b7e-b120-c1fec57c1ab3" providerId="AD" clId="Web-{A4A8D7FA-2001-4C6A-B149-38F02E524D29}"/>
    <pc:docChg chg="delSld modSld">
      <pc:chgData name="Fahmid Ul Hasan" userId="S::fahmidu@ntnu.no::a828317a-0a24-4b7e-b120-c1fec57c1ab3" providerId="AD" clId="Web-{A4A8D7FA-2001-4C6A-B149-38F02E524D29}" dt="2023-11-20T21:46:29.632" v="387"/>
      <pc:docMkLst>
        <pc:docMk/>
      </pc:docMkLst>
      <pc:sldChg chg="addSp modSp">
        <pc:chgData name="Fahmid Ul Hasan" userId="S::fahmidu@ntnu.no::a828317a-0a24-4b7e-b120-c1fec57c1ab3" providerId="AD" clId="Web-{A4A8D7FA-2001-4C6A-B149-38F02E524D29}" dt="2023-11-20T21:43:13.192" v="386" actId="20577"/>
        <pc:sldMkLst>
          <pc:docMk/>
          <pc:sldMk cId="3404778402" sldId="263"/>
        </pc:sldMkLst>
        <pc:spChg chg="add mod">
          <ac:chgData name="Fahmid Ul Hasan" userId="S::fahmidu@ntnu.no::a828317a-0a24-4b7e-b120-c1fec57c1ab3" providerId="AD" clId="Web-{A4A8D7FA-2001-4C6A-B149-38F02E524D29}" dt="2023-11-20T21:43:13.192" v="386" actId="20577"/>
          <ac:spMkLst>
            <pc:docMk/>
            <pc:sldMk cId="3404778402" sldId="263"/>
            <ac:spMk id="2" creationId="{F5CD195A-3684-2020-725A-C78FB87BDAF0}"/>
          </ac:spMkLst>
        </pc:spChg>
        <pc:spChg chg="mod">
          <ac:chgData name="Fahmid Ul Hasan" userId="S::fahmidu@ntnu.no::a828317a-0a24-4b7e-b120-c1fec57c1ab3" providerId="AD" clId="Web-{A4A8D7FA-2001-4C6A-B149-38F02E524D29}" dt="2023-11-20T21:21:32.167" v="1" actId="1076"/>
          <ac:spMkLst>
            <pc:docMk/>
            <pc:sldMk cId="3404778402" sldId="263"/>
            <ac:spMk id="3" creationId="{7370ED21-8738-CCB0-0B46-3DBDEA0A5159}"/>
          </ac:spMkLst>
        </pc:spChg>
        <pc:spChg chg="mod">
          <ac:chgData name="Fahmid Ul Hasan" userId="S::fahmidu@ntnu.no::a828317a-0a24-4b7e-b120-c1fec57c1ab3" providerId="AD" clId="Web-{A4A8D7FA-2001-4C6A-B149-38F02E524D29}" dt="2023-11-20T21:21:42.401" v="3" actId="1076"/>
          <ac:spMkLst>
            <pc:docMk/>
            <pc:sldMk cId="3404778402" sldId="263"/>
            <ac:spMk id="5" creationId="{53A4C1A0-93ED-6242-88FB-B4542CD7BE3C}"/>
          </ac:spMkLst>
        </pc:spChg>
        <pc:picChg chg="mod">
          <ac:chgData name="Fahmid Ul Hasan" userId="S::fahmidu@ntnu.no::a828317a-0a24-4b7e-b120-c1fec57c1ab3" providerId="AD" clId="Web-{A4A8D7FA-2001-4C6A-B149-38F02E524D29}" dt="2023-11-20T21:21:36.573" v="2" actId="1076"/>
          <ac:picMkLst>
            <pc:docMk/>
            <pc:sldMk cId="3404778402" sldId="263"/>
            <ac:picMk id="7" creationId="{928A7897-61A2-AD96-67A2-E597149C5821}"/>
          </ac:picMkLst>
        </pc:picChg>
        <pc:picChg chg="mod">
          <ac:chgData name="Fahmid Ul Hasan" userId="S::fahmidu@ntnu.no::a828317a-0a24-4b7e-b120-c1fec57c1ab3" providerId="AD" clId="Web-{A4A8D7FA-2001-4C6A-B149-38F02E524D29}" dt="2023-11-20T21:21:47.480" v="4" actId="1076"/>
          <ac:picMkLst>
            <pc:docMk/>
            <pc:sldMk cId="3404778402" sldId="263"/>
            <ac:picMk id="8" creationId="{1EB41C4C-FA9A-9533-4628-E88007A9D4A5}"/>
          </ac:picMkLst>
        </pc:picChg>
      </pc:sldChg>
      <pc:sldChg chg="del">
        <pc:chgData name="Fahmid Ul Hasan" userId="S::fahmidu@ntnu.no::a828317a-0a24-4b7e-b120-c1fec57c1ab3" providerId="AD" clId="Web-{A4A8D7FA-2001-4C6A-B149-38F02E524D29}" dt="2023-11-20T21:46:29.632" v="387"/>
        <pc:sldMkLst>
          <pc:docMk/>
          <pc:sldMk cId="3715349599" sldId="273"/>
        </pc:sldMkLst>
      </pc:sldChg>
    </pc:docChg>
  </pc:docChgLst>
  <pc:docChgLst>
    <pc:chgData name="Pierre Nussbaum" userId="S::pierren@ntnu.no::ddfc7dcc-54bf-4c07-a963-928069a549bc" providerId="AD" clId="Web-{964566F0-2EC0-4CE4-A5D6-BB98D964B39F}"/>
    <pc:docChg chg="modSld">
      <pc:chgData name="Pierre Nussbaum" userId="S::pierren@ntnu.no::ddfc7dcc-54bf-4c07-a963-928069a549bc" providerId="AD" clId="Web-{964566F0-2EC0-4CE4-A5D6-BB98D964B39F}" dt="2023-11-20T21:13:23.797" v="453" actId="1076"/>
      <pc:docMkLst>
        <pc:docMk/>
      </pc:docMkLst>
      <pc:sldChg chg="addSp delSp modSp">
        <pc:chgData name="Pierre Nussbaum" userId="S::pierren@ntnu.no::ddfc7dcc-54bf-4c07-a963-928069a549bc" providerId="AD" clId="Web-{964566F0-2EC0-4CE4-A5D6-BB98D964B39F}" dt="2023-11-20T21:11:30.295" v="416" actId="1076"/>
        <pc:sldMkLst>
          <pc:docMk/>
          <pc:sldMk cId="0" sldId="258"/>
        </pc:sldMkLst>
        <pc:spChg chg="add del mod">
          <ac:chgData name="Pierre Nussbaum" userId="S::pierren@ntnu.no::ddfc7dcc-54bf-4c07-a963-928069a549bc" providerId="AD" clId="Web-{964566F0-2EC0-4CE4-A5D6-BB98D964B39F}" dt="2023-11-20T21:11:10.950" v="411"/>
          <ac:spMkLst>
            <pc:docMk/>
            <pc:sldMk cId="0" sldId="258"/>
            <ac:spMk id="6" creationId="{E1B7C170-68A0-1B40-472B-C02B819304A2}"/>
          </ac:spMkLst>
        </pc:spChg>
        <pc:spChg chg="add mod">
          <ac:chgData name="Pierre Nussbaum" userId="S::pierren@ntnu.no::ddfc7dcc-54bf-4c07-a963-928069a549bc" providerId="AD" clId="Web-{964566F0-2EC0-4CE4-A5D6-BB98D964B39F}" dt="2023-11-20T21:11:16.872" v="413" actId="20577"/>
          <ac:spMkLst>
            <pc:docMk/>
            <pc:sldMk cId="0" sldId="258"/>
            <ac:spMk id="8" creationId="{037C9265-CA1C-D77E-BA4B-B764E3B93B28}"/>
          </ac:spMkLst>
        </pc:spChg>
        <pc:spChg chg="del">
          <ac:chgData name="Pierre Nussbaum" userId="S::pierren@ntnu.no::ddfc7dcc-54bf-4c07-a963-928069a549bc" providerId="AD" clId="Web-{964566F0-2EC0-4CE4-A5D6-BB98D964B39F}" dt="2023-11-20T21:11:07.091" v="409"/>
          <ac:spMkLst>
            <pc:docMk/>
            <pc:sldMk cId="0" sldId="258"/>
            <ac:spMk id="72" creationId="{00000000-0000-0000-0000-000000000000}"/>
          </ac:spMkLst>
        </pc:spChg>
        <pc:picChg chg="mod">
          <ac:chgData name="Pierre Nussbaum" userId="S::pierren@ntnu.no::ddfc7dcc-54bf-4c07-a963-928069a549bc" providerId="AD" clId="Web-{964566F0-2EC0-4CE4-A5D6-BB98D964B39F}" dt="2023-11-20T21:11:20.076" v="414" actId="1076"/>
          <ac:picMkLst>
            <pc:docMk/>
            <pc:sldMk cId="0" sldId="258"/>
            <ac:picMk id="3" creationId="{51128EAB-7500-AEEC-ABCF-9659E4422306}"/>
          </ac:picMkLst>
        </pc:picChg>
        <pc:picChg chg="mod">
          <ac:chgData name="Pierre Nussbaum" userId="S::pierren@ntnu.no::ddfc7dcc-54bf-4c07-a963-928069a549bc" providerId="AD" clId="Web-{964566F0-2EC0-4CE4-A5D6-BB98D964B39F}" dt="2023-11-20T21:11:26.388" v="415" actId="1076"/>
          <ac:picMkLst>
            <pc:docMk/>
            <pc:sldMk cId="0" sldId="258"/>
            <ac:picMk id="4" creationId="{BE88C1D4-29B7-3913-85B3-F5CC1CB26FB2}"/>
          </ac:picMkLst>
        </pc:picChg>
        <pc:picChg chg="mod">
          <ac:chgData name="Pierre Nussbaum" userId="S::pierren@ntnu.no::ddfc7dcc-54bf-4c07-a963-928069a549bc" providerId="AD" clId="Web-{964566F0-2EC0-4CE4-A5D6-BB98D964B39F}" dt="2023-11-20T21:11:30.295" v="416" actId="1076"/>
          <ac:picMkLst>
            <pc:docMk/>
            <pc:sldMk cId="0" sldId="258"/>
            <ac:picMk id="5" creationId="{14A50290-1B1E-019A-1C12-824CE28B8D72}"/>
          </ac:picMkLst>
        </pc:picChg>
      </pc:sldChg>
      <pc:sldChg chg="addSp delSp modSp">
        <pc:chgData name="Pierre Nussbaum" userId="S::pierren@ntnu.no::ddfc7dcc-54bf-4c07-a963-928069a549bc" providerId="AD" clId="Web-{964566F0-2EC0-4CE4-A5D6-BB98D964B39F}" dt="2023-11-20T21:10:58.497" v="408" actId="20577"/>
        <pc:sldMkLst>
          <pc:docMk/>
          <pc:sldMk cId="0" sldId="259"/>
        </pc:sldMkLst>
        <pc:spChg chg="mod">
          <ac:chgData name="Pierre Nussbaum" userId="S::pierren@ntnu.no::ddfc7dcc-54bf-4c07-a963-928069a549bc" providerId="AD" clId="Web-{964566F0-2EC0-4CE4-A5D6-BB98D964B39F}" dt="2023-11-20T21:10:12.434" v="401" actId="1076"/>
          <ac:spMkLst>
            <pc:docMk/>
            <pc:sldMk cId="0" sldId="259"/>
            <ac:spMk id="5" creationId="{BA655A51-34EF-5091-E364-C013F78D5D22}"/>
          </ac:spMkLst>
        </pc:spChg>
        <pc:spChg chg="add del">
          <ac:chgData name="Pierre Nussbaum" userId="S::pierren@ntnu.no::ddfc7dcc-54bf-4c07-a963-928069a549bc" providerId="AD" clId="Web-{964566F0-2EC0-4CE4-A5D6-BB98D964B39F}" dt="2023-11-20T21:03:07.910" v="232"/>
          <ac:spMkLst>
            <pc:docMk/>
            <pc:sldMk cId="0" sldId="259"/>
            <ac:spMk id="6" creationId="{A4EF7F8D-55A3-55AB-E895-3A52D1214BA5}"/>
          </ac:spMkLst>
        </pc:spChg>
        <pc:spChg chg="add mod">
          <ac:chgData name="Pierre Nussbaum" userId="S::pierren@ntnu.no::ddfc7dcc-54bf-4c07-a963-928069a549bc" providerId="AD" clId="Web-{964566F0-2EC0-4CE4-A5D6-BB98D964B39F}" dt="2023-11-20T21:10:58.497" v="408" actId="20577"/>
          <ac:spMkLst>
            <pc:docMk/>
            <pc:sldMk cId="0" sldId="259"/>
            <ac:spMk id="8" creationId="{DB512A89-6417-42D9-ECA7-9DADDF3AB29E}"/>
          </ac:spMkLst>
        </pc:spChg>
        <pc:spChg chg="add del mod">
          <ac:chgData name="Pierre Nussbaum" userId="S::pierren@ntnu.no::ddfc7dcc-54bf-4c07-a963-928069a549bc" providerId="AD" clId="Web-{964566F0-2EC0-4CE4-A5D6-BB98D964B39F}" dt="2023-11-20T21:04:57.771" v="289"/>
          <ac:spMkLst>
            <pc:docMk/>
            <pc:sldMk cId="0" sldId="259"/>
            <ac:spMk id="10" creationId="{B0718C08-C833-466A-BEAC-FE3FFCBC7F2F}"/>
          </ac:spMkLst>
        </pc:spChg>
        <pc:spChg chg="del mod">
          <ac:chgData name="Pierre Nussbaum" userId="S::pierren@ntnu.no::ddfc7dcc-54bf-4c07-a963-928069a549bc" providerId="AD" clId="Web-{964566F0-2EC0-4CE4-A5D6-BB98D964B39F}" dt="2023-11-20T21:04:54.740" v="288"/>
          <ac:spMkLst>
            <pc:docMk/>
            <pc:sldMk cId="0" sldId="259"/>
            <ac:spMk id="79" creationId="{00000000-0000-0000-0000-000000000000}"/>
          </ac:spMkLst>
        </pc:spChg>
        <pc:picChg chg="mod">
          <ac:chgData name="Pierre Nussbaum" userId="S::pierren@ntnu.no::ddfc7dcc-54bf-4c07-a963-928069a549bc" providerId="AD" clId="Web-{964566F0-2EC0-4CE4-A5D6-BB98D964B39F}" dt="2023-11-20T21:05:22.819" v="298" actId="1076"/>
          <ac:picMkLst>
            <pc:docMk/>
            <pc:sldMk cId="0" sldId="259"/>
            <ac:picMk id="2" creationId="{730F1313-8A37-4384-FC27-9528C07A3184}"/>
          </ac:picMkLst>
        </pc:picChg>
      </pc:sldChg>
      <pc:sldChg chg="modSp">
        <pc:chgData name="Pierre Nussbaum" userId="S::pierren@ntnu.no::ddfc7dcc-54bf-4c07-a963-928069a549bc" providerId="AD" clId="Web-{964566F0-2EC0-4CE4-A5D6-BB98D964B39F}" dt="2023-11-20T20:41:31.790" v="176" actId="1076"/>
        <pc:sldMkLst>
          <pc:docMk/>
          <pc:sldMk cId="2843661950" sldId="262"/>
        </pc:sldMkLst>
        <pc:picChg chg="mod">
          <ac:chgData name="Pierre Nussbaum" userId="S::pierren@ntnu.no::ddfc7dcc-54bf-4c07-a963-928069a549bc" providerId="AD" clId="Web-{964566F0-2EC0-4CE4-A5D6-BB98D964B39F}" dt="2023-11-20T20:41:31.790" v="176" actId="1076"/>
          <ac:picMkLst>
            <pc:docMk/>
            <pc:sldMk cId="2843661950" sldId="262"/>
            <ac:picMk id="3" creationId="{4164E7B1-270A-4AE9-EC55-9B23D5B38EF1}"/>
          </ac:picMkLst>
        </pc:picChg>
      </pc:sldChg>
      <pc:sldChg chg="addSp delSp modSp">
        <pc:chgData name="Pierre Nussbaum" userId="S::pierren@ntnu.no::ddfc7dcc-54bf-4c07-a963-928069a549bc" providerId="AD" clId="Web-{964566F0-2EC0-4CE4-A5D6-BB98D964B39F}" dt="2023-11-20T20:22:06.940" v="65" actId="14100"/>
        <pc:sldMkLst>
          <pc:docMk/>
          <pc:sldMk cId="3404778402" sldId="263"/>
        </pc:sldMkLst>
        <pc:spChg chg="mod">
          <ac:chgData name="Pierre Nussbaum" userId="S::pierren@ntnu.no::ddfc7dcc-54bf-4c07-a963-928069a549bc" providerId="AD" clId="Web-{964566F0-2EC0-4CE4-A5D6-BB98D964B39F}" dt="2023-11-20T17:26:23.333" v="35" actId="20577"/>
          <ac:spMkLst>
            <pc:docMk/>
            <pc:sldMk cId="3404778402" sldId="263"/>
            <ac:spMk id="3" creationId="{7370ED21-8738-CCB0-0B46-3DBDEA0A5159}"/>
          </ac:spMkLst>
        </pc:spChg>
        <pc:spChg chg="del">
          <ac:chgData name="Pierre Nussbaum" userId="S::pierren@ntnu.no::ddfc7dcc-54bf-4c07-a963-928069a549bc" providerId="AD" clId="Web-{964566F0-2EC0-4CE4-A5D6-BB98D964B39F}" dt="2023-11-20T17:25:50.848" v="0"/>
          <ac:spMkLst>
            <pc:docMk/>
            <pc:sldMk cId="3404778402" sldId="263"/>
            <ac:spMk id="4" creationId="{1A740E5A-52F2-A33F-7B71-79042C3C4E43}"/>
          </ac:spMkLst>
        </pc:spChg>
        <pc:picChg chg="del mod">
          <ac:chgData name="Pierre Nussbaum" userId="S::pierren@ntnu.no::ddfc7dcc-54bf-4c07-a963-928069a549bc" providerId="AD" clId="Web-{964566F0-2EC0-4CE4-A5D6-BB98D964B39F}" dt="2023-11-20T20:20:47.875" v="58"/>
          <ac:picMkLst>
            <pc:docMk/>
            <pc:sldMk cId="3404778402" sldId="263"/>
            <ac:picMk id="2" creationId="{DA00AC25-18B5-C349-ED51-CC6FB91499EB}"/>
          </ac:picMkLst>
        </pc:picChg>
        <pc:picChg chg="add del mod">
          <ac:chgData name="Pierre Nussbaum" userId="S::pierren@ntnu.no::ddfc7dcc-54bf-4c07-a963-928069a549bc" providerId="AD" clId="Web-{964566F0-2EC0-4CE4-A5D6-BB98D964B39F}" dt="2023-11-20T20:21:58.674" v="62"/>
          <ac:picMkLst>
            <pc:docMk/>
            <pc:sldMk cId="3404778402" sldId="263"/>
            <ac:picMk id="4" creationId="{616E2ED3-106F-52F9-4508-6710F5B2E846}"/>
          </ac:picMkLst>
        </pc:picChg>
        <pc:picChg chg="del mod">
          <ac:chgData name="Pierre Nussbaum" userId="S::pierren@ntnu.no::ddfc7dcc-54bf-4c07-a963-928069a549bc" providerId="AD" clId="Web-{964566F0-2EC0-4CE4-A5D6-BB98D964B39F}" dt="2023-11-20T20:19:37.671" v="46"/>
          <ac:picMkLst>
            <pc:docMk/>
            <pc:sldMk cId="3404778402" sldId="263"/>
            <ac:picMk id="6" creationId="{309F2BDE-4B8B-5846-B5FE-3BE3EABB15F2}"/>
          </ac:picMkLst>
        </pc:picChg>
        <pc:picChg chg="add mod">
          <ac:chgData name="Pierre Nussbaum" userId="S::pierren@ntnu.no::ddfc7dcc-54bf-4c07-a963-928069a549bc" providerId="AD" clId="Web-{964566F0-2EC0-4CE4-A5D6-BB98D964B39F}" dt="2023-11-20T20:20:55.188" v="60" actId="1076"/>
          <ac:picMkLst>
            <pc:docMk/>
            <pc:sldMk cId="3404778402" sldId="263"/>
            <ac:picMk id="7" creationId="{928A7897-61A2-AD96-67A2-E597149C5821}"/>
          </ac:picMkLst>
        </pc:picChg>
        <pc:picChg chg="add mod">
          <ac:chgData name="Pierre Nussbaum" userId="S::pierren@ntnu.no::ddfc7dcc-54bf-4c07-a963-928069a549bc" providerId="AD" clId="Web-{964566F0-2EC0-4CE4-A5D6-BB98D964B39F}" dt="2023-11-20T20:22:06.940" v="65" actId="14100"/>
          <ac:picMkLst>
            <pc:docMk/>
            <pc:sldMk cId="3404778402" sldId="263"/>
            <ac:picMk id="8" creationId="{1EB41C4C-FA9A-9533-4628-E88007A9D4A5}"/>
          </ac:picMkLst>
        </pc:picChg>
      </pc:sldChg>
      <pc:sldChg chg="addSp modSp">
        <pc:chgData name="Pierre Nussbaum" userId="S::pierren@ntnu.no::ddfc7dcc-54bf-4c07-a963-928069a549bc" providerId="AD" clId="Web-{964566F0-2EC0-4CE4-A5D6-BB98D964B39F}" dt="2023-11-20T20:47:35.094" v="218" actId="20577"/>
        <pc:sldMkLst>
          <pc:docMk/>
          <pc:sldMk cId="922981636" sldId="264"/>
        </pc:sldMkLst>
        <pc:spChg chg="add mod">
          <ac:chgData name="Pierre Nussbaum" userId="S::pierren@ntnu.no::ddfc7dcc-54bf-4c07-a963-928069a549bc" providerId="AD" clId="Web-{964566F0-2EC0-4CE4-A5D6-BB98D964B39F}" dt="2023-11-20T20:47:35.094" v="218" actId="20577"/>
          <ac:spMkLst>
            <pc:docMk/>
            <pc:sldMk cId="922981636" sldId="264"/>
            <ac:spMk id="4" creationId="{3FA5332E-F846-CE81-BEA8-D6539A5DADEC}"/>
          </ac:spMkLst>
        </pc:spChg>
        <pc:spChg chg="mod">
          <ac:chgData name="Pierre Nussbaum" userId="S::pierren@ntnu.no::ddfc7dcc-54bf-4c07-a963-928069a549bc" providerId="AD" clId="Web-{964566F0-2EC0-4CE4-A5D6-BB98D964B39F}" dt="2023-11-20T20:29:53.152" v="70" actId="20577"/>
          <ac:spMkLst>
            <pc:docMk/>
            <pc:sldMk cId="922981636" sldId="264"/>
            <ac:spMk id="72" creationId="{00000000-0000-0000-0000-000000000000}"/>
          </ac:spMkLst>
        </pc:spChg>
        <pc:picChg chg="mod">
          <ac:chgData name="Pierre Nussbaum" userId="S::pierren@ntnu.no::ddfc7dcc-54bf-4c07-a963-928069a549bc" providerId="AD" clId="Web-{964566F0-2EC0-4CE4-A5D6-BB98D964B39F}" dt="2023-11-20T20:45:25.529" v="182" actId="1076"/>
          <ac:picMkLst>
            <pc:docMk/>
            <pc:sldMk cId="922981636" sldId="264"/>
            <ac:picMk id="2" creationId="{7B399D61-1D46-35EB-A00B-3AAE9691746F}"/>
          </ac:picMkLst>
        </pc:picChg>
        <pc:picChg chg="mod">
          <ac:chgData name="Pierre Nussbaum" userId="S::pierren@ntnu.no::ddfc7dcc-54bf-4c07-a963-928069a549bc" providerId="AD" clId="Web-{964566F0-2EC0-4CE4-A5D6-BB98D964B39F}" dt="2023-11-20T20:45:27.592" v="183" actId="1076"/>
          <ac:picMkLst>
            <pc:docMk/>
            <pc:sldMk cId="922981636" sldId="264"/>
            <ac:picMk id="3" creationId="{3C11561E-732C-09F0-DFA5-B89777C623E4}"/>
          </ac:picMkLst>
        </pc:picChg>
      </pc:sldChg>
      <pc:sldChg chg="addSp delSp modSp">
        <pc:chgData name="Pierre Nussbaum" userId="S::pierren@ntnu.no::ddfc7dcc-54bf-4c07-a963-928069a549bc" providerId="AD" clId="Web-{964566F0-2EC0-4CE4-A5D6-BB98D964B39F}" dt="2023-11-20T20:41:43.713" v="179" actId="1076"/>
        <pc:sldMkLst>
          <pc:docMk/>
          <pc:sldMk cId="985227506" sldId="265"/>
        </pc:sldMkLst>
        <pc:spChg chg="del">
          <ac:chgData name="Pierre Nussbaum" userId="S::pierren@ntnu.no::ddfc7dcc-54bf-4c07-a963-928069a549bc" providerId="AD" clId="Web-{964566F0-2EC0-4CE4-A5D6-BB98D964B39F}" dt="2023-11-20T20:39:54.726" v="159"/>
          <ac:spMkLst>
            <pc:docMk/>
            <pc:sldMk cId="985227506" sldId="265"/>
            <ac:spMk id="2" creationId="{8353E553-2DE3-0FC0-185D-15E48ED1F8B1}"/>
          </ac:spMkLst>
        </pc:spChg>
        <pc:spChg chg="del mod">
          <ac:chgData name="Pierre Nussbaum" userId="S::pierren@ntnu.no::ddfc7dcc-54bf-4c07-a963-928069a549bc" providerId="AD" clId="Web-{964566F0-2EC0-4CE4-A5D6-BB98D964B39F}" dt="2023-11-20T20:38:12.662" v="123"/>
          <ac:spMkLst>
            <pc:docMk/>
            <pc:sldMk cId="985227506" sldId="265"/>
            <ac:spMk id="7" creationId="{C5302B80-1904-4CAD-CA9B-BB0D389547D5}"/>
          </ac:spMkLst>
        </pc:spChg>
        <pc:spChg chg="add del mod">
          <ac:chgData name="Pierre Nussbaum" userId="S::pierren@ntnu.no::ddfc7dcc-54bf-4c07-a963-928069a549bc" providerId="AD" clId="Web-{964566F0-2EC0-4CE4-A5D6-BB98D964B39F}" dt="2023-11-20T20:38:17.490" v="125"/>
          <ac:spMkLst>
            <pc:docMk/>
            <pc:sldMk cId="985227506" sldId="265"/>
            <ac:spMk id="13" creationId="{E451093A-AD97-A68C-65C2-954BAE093A67}"/>
          </ac:spMkLst>
        </pc:spChg>
        <pc:spChg chg="add mod">
          <ac:chgData name="Pierre Nussbaum" userId="S::pierren@ntnu.no::ddfc7dcc-54bf-4c07-a963-928069a549bc" providerId="AD" clId="Web-{964566F0-2EC0-4CE4-A5D6-BB98D964B39F}" dt="2023-11-20T20:38:13.833" v="124"/>
          <ac:spMkLst>
            <pc:docMk/>
            <pc:sldMk cId="985227506" sldId="265"/>
            <ac:spMk id="15" creationId="{2187E301-B679-E25F-B21F-7070E938A2F7}"/>
          </ac:spMkLst>
        </pc:spChg>
        <pc:picChg chg="mod">
          <ac:chgData name="Pierre Nussbaum" userId="S::pierren@ntnu.no::ddfc7dcc-54bf-4c07-a963-928069a549bc" providerId="AD" clId="Web-{964566F0-2EC0-4CE4-A5D6-BB98D964B39F}" dt="2023-11-20T20:41:43.713" v="179" actId="1076"/>
          <ac:picMkLst>
            <pc:docMk/>
            <pc:sldMk cId="985227506" sldId="265"/>
            <ac:picMk id="3" creationId="{54070119-9AF3-45C6-F6D8-C2EA1553DAB5}"/>
          </ac:picMkLst>
        </pc:picChg>
        <pc:picChg chg="del mod modCrop">
          <ac:chgData name="Pierre Nussbaum" userId="S::pierren@ntnu.no::ddfc7dcc-54bf-4c07-a963-928069a549bc" providerId="AD" clId="Web-{964566F0-2EC0-4CE4-A5D6-BB98D964B39F}" dt="2023-11-20T20:39:34.616" v="154"/>
          <ac:picMkLst>
            <pc:docMk/>
            <pc:sldMk cId="985227506" sldId="265"/>
            <ac:picMk id="4" creationId="{330CBEBA-2E43-6C37-E6AF-68722A47FA02}"/>
          </ac:picMkLst>
        </pc:picChg>
        <pc:picChg chg="add del mod">
          <ac:chgData name="Pierre Nussbaum" userId="S::pierren@ntnu.no::ddfc7dcc-54bf-4c07-a963-928069a549bc" providerId="AD" clId="Web-{964566F0-2EC0-4CE4-A5D6-BB98D964B39F}" dt="2023-11-20T20:36:51.457" v="104"/>
          <ac:picMkLst>
            <pc:docMk/>
            <pc:sldMk cId="985227506" sldId="265"/>
            <ac:picMk id="5" creationId="{2DC56EAB-9013-2DD7-CFA6-0D44681EB1AE}"/>
          </ac:picMkLst>
        </pc:picChg>
        <pc:picChg chg="add del mod modCrop">
          <ac:chgData name="Pierre Nussbaum" userId="S::pierren@ntnu.no::ddfc7dcc-54bf-4c07-a963-928069a549bc" providerId="AD" clId="Web-{964566F0-2EC0-4CE4-A5D6-BB98D964B39F}" dt="2023-11-20T20:39:12.600" v="145"/>
          <ac:picMkLst>
            <pc:docMk/>
            <pc:sldMk cId="985227506" sldId="265"/>
            <ac:picMk id="6" creationId="{EF42C6D0-528B-67C9-16DC-2E62749F44EE}"/>
          </ac:picMkLst>
        </pc:picChg>
        <pc:picChg chg="add del mod modCrop">
          <ac:chgData name="Pierre Nussbaum" userId="S::pierren@ntnu.no::ddfc7dcc-54bf-4c07-a963-928069a549bc" providerId="AD" clId="Web-{964566F0-2EC0-4CE4-A5D6-BB98D964B39F}" dt="2023-11-20T20:40:05.601" v="162"/>
          <ac:picMkLst>
            <pc:docMk/>
            <pc:sldMk cId="985227506" sldId="265"/>
            <ac:picMk id="8" creationId="{3896B507-4090-3244-FC33-993302592F58}"/>
          </ac:picMkLst>
        </pc:picChg>
        <pc:picChg chg="add del mod">
          <ac:chgData name="Pierre Nussbaum" userId="S::pierren@ntnu.no::ddfc7dcc-54bf-4c07-a963-928069a549bc" providerId="AD" clId="Web-{964566F0-2EC0-4CE4-A5D6-BB98D964B39F}" dt="2023-11-20T20:36:44.988" v="100"/>
          <ac:picMkLst>
            <pc:docMk/>
            <pc:sldMk cId="985227506" sldId="265"/>
            <ac:picMk id="9" creationId="{08253DB2-F65B-5404-D390-3C1082C3ACED}"/>
          </ac:picMkLst>
        </pc:picChg>
        <pc:picChg chg="add del mod">
          <ac:chgData name="Pierre Nussbaum" userId="S::pierren@ntnu.no::ddfc7dcc-54bf-4c07-a963-928069a549bc" providerId="AD" clId="Web-{964566F0-2EC0-4CE4-A5D6-BB98D964B39F}" dt="2023-11-20T20:36:43.550" v="99"/>
          <ac:picMkLst>
            <pc:docMk/>
            <pc:sldMk cId="985227506" sldId="265"/>
            <ac:picMk id="10" creationId="{B374F9A6-89DE-09D5-116B-41503EFBE3C3}"/>
          </ac:picMkLst>
        </pc:picChg>
        <pc:picChg chg="add mod">
          <ac:chgData name="Pierre Nussbaum" userId="S::pierren@ntnu.no::ddfc7dcc-54bf-4c07-a963-928069a549bc" providerId="AD" clId="Web-{964566F0-2EC0-4CE4-A5D6-BB98D964B39F}" dt="2023-11-20T20:39:59.195" v="160" actId="1076"/>
          <ac:picMkLst>
            <pc:docMk/>
            <pc:sldMk cId="985227506" sldId="265"/>
            <ac:picMk id="11" creationId="{A4B59E41-FFFF-15AD-1A32-71D72501BE98}"/>
          </ac:picMkLst>
        </pc:picChg>
        <pc:picChg chg="add del mod">
          <ac:chgData name="Pierre Nussbaum" userId="S::pierren@ntnu.no::ddfc7dcc-54bf-4c07-a963-928069a549bc" providerId="AD" clId="Web-{964566F0-2EC0-4CE4-A5D6-BB98D964B39F}" dt="2023-11-20T20:40:14.383" v="165"/>
          <ac:picMkLst>
            <pc:docMk/>
            <pc:sldMk cId="985227506" sldId="265"/>
            <ac:picMk id="16" creationId="{52414D53-F7A4-ECF4-BEC0-15218C5C7336}"/>
          </ac:picMkLst>
        </pc:picChg>
        <pc:picChg chg="add mod">
          <ac:chgData name="Pierre Nussbaum" userId="S::pierren@ntnu.no::ddfc7dcc-54bf-4c07-a963-928069a549bc" providerId="AD" clId="Web-{964566F0-2EC0-4CE4-A5D6-BB98D964B39F}" dt="2023-11-20T20:40:34.680" v="173" actId="1076"/>
          <ac:picMkLst>
            <pc:docMk/>
            <pc:sldMk cId="985227506" sldId="265"/>
            <ac:picMk id="17" creationId="{7869649D-ABDF-45D5-800F-FE463F412A99}"/>
          </ac:picMkLst>
        </pc:picChg>
        <pc:picChg chg="add mod">
          <ac:chgData name="Pierre Nussbaum" userId="S::pierren@ntnu.no::ddfc7dcc-54bf-4c07-a963-928069a549bc" providerId="AD" clId="Web-{964566F0-2EC0-4CE4-A5D6-BB98D964B39F}" dt="2023-11-20T20:40:33.508" v="172" actId="1076"/>
          <ac:picMkLst>
            <pc:docMk/>
            <pc:sldMk cId="985227506" sldId="265"/>
            <ac:picMk id="18" creationId="{7F96CA78-B070-89E4-56B9-46EDBA0D704E}"/>
          </ac:picMkLst>
        </pc:picChg>
        <pc:picChg chg="add mod">
          <ac:chgData name="Pierre Nussbaum" userId="S::pierren@ntnu.no::ddfc7dcc-54bf-4c07-a963-928069a549bc" providerId="AD" clId="Web-{964566F0-2EC0-4CE4-A5D6-BB98D964B39F}" dt="2023-11-20T20:40:18.195" v="167" actId="1076"/>
          <ac:picMkLst>
            <pc:docMk/>
            <pc:sldMk cId="985227506" sldId="265"/>
            <ac:picMk id="19" creationId="{73890BAB-0286-7F3F-FC08-66607B758FF8}"/>
          </ac:picMkLst>
        </pc:picChg>
      </pc:sldChg>
      <pc:sldChg chg="addSp delSp modSp">
        <pc:chgData name="Pierre Nussbaum" userId="S::pierren@ntnu.no::ddfc7dcc-54bf-4c07-a963-928069a549bc" providerId="AD" clId="Web-{964566F0-2EC0-4CE4-A5D6-BB98D964B39F}" dt="2023-11-20T21:13:23.797" v="453" actId="1076"/>
        <pc:sldMkLst>
          <pc:docMk/>
          <pc:sldMk cId="3075172114" sldId="266"/>
        </pc:sldMkLst>
        <pc:spChg chg="add del mod">
          <ac:chgData name="Pierre Nussbaum" userId="S::pierren@ntnu.no::ddfc7dcc-54bf-4c07-a963-928069a549bc" providerId="AD" clId="Web-{964566F0-2EC0-4CE4-A5D6-BB98D964B39F}" dt="2023-11-20T21:11:41.560" v="419"/>
          <ac:spMkLst>
            <pc:docMk/>
            <pc:sldMk cId="3075172114" sldId="266"/>
            <ac:spMk id="3" creationId="{6B2F9805-457D-D9E1-F6B1-82AA2C064D64}"/>
          </ac:spMkLst>
        </pc:spChg>
        <pc:spChg chg="add del mod">
          <ac:chgData name="Pierre Nussbaum" userId="S::pierren@ntnu.no::ddfc7dcc-54bf-4c07-a963-928069a549bc" providerId="AD" clId="Web-{964566F0-2EC0-4CE4-A5D6-BB98D964B39F}" dt="2023-11-20T21:11:49.514" v="420"/>
          <ac:spMkLst>
            <pc:docMk/>
            <pc:sldMk cId="3075172114" sldId="266"/>
            <ac:spMk id="10" creationId="{49AB09AF-AAE5-03C0-D477-C7FBC3A14AA5}"/>
          </ac:spMkLst>
        </pc:spChg>
        <pc:spChg chg="add del mod">
          <ac:chgData name="Pierre Nussbaum" userId="S::pierren@ntnu.no::ddfc7dcc-54bf-4c07-a963-928069a549bc" providerId="AD" clId="Web-{964566F0-2EC0-4CE4-A5D6-BB98D964B39F}" dt="2023-11-20T21:11:53.295" v="422"/>
          <ac:spMkLst>
            <pc:docMk/>
            <pc:sldMk cId="3075172114" sldId="266"/>
            <ac:spMk id="12" creationId="{CD6B2D09-D58C-DF9F-6A1C-CDF84069F68E}"/>
          </ac:spMkLst>
        </pc:spChg>
        <pc:spChg chg="add mod">
          <ac:chgData name="Pierre Nussbaum" userId="S::pierren@ntnu.no::ddfc7dcc-54bf-4c07-a963-928069a549bc" providerId="AD" clId="Web-{964566F0-2EC0-4CE4-A5D6-BB98D964B39F}" dt="2023-11-20T21:12:07.014" v="430" actId="1076"/>
          <ac:spMkLst>
            <pc:docMk/>
            <pc:sldMk cId="3075172114" sldId="266"/>
            <ac:spMk id="14" creationId="{3FC21704-1D98-8EA8-2E4A-64952DCE1787}"/>
          </ac:spMkLst>
        </pc:spChg>
        <pc:spChg chg="del">
          <ac:chgData name="Pierre Nussbaum" userId="S::pierren@ntnu.no::ddfc7dcc-54bf-4c07-a963-928069a549bc" providerId="AD" clId="Web-{964566F0-2EC0-4CE4-A5D6-BB98D964B39F}" dt="2023-11-20T21:11:37.467" v="417"/>
          <ac:spMkLst>
            <pc:docMk/>
            <pc:sldMk cId="3075172114" sldId="266"/>
            <ac:spMk id="72" creationId="{00000000-0000-0000-0000-000000000000}"/>
          </ac:spMkLst>
        </pc:spChg>
        <pc:picChg chg="mod">
          <ac:chgData name="Pierre Nussbaum" userId="S::pierren@ntnu.no::ddfc7dcc-54bf-4c07-a963-928069a549bc" providerId="AD" clId="Web-{964566F0-2EC0-4CE4-A5D6-BB98D964B39F}" dt="2023-11-20T21:13:23.797" v="453" actId="1076"/>
          <ac:picMkLst>
            <pc:docMk/>
            <pc:sldMk cId="3075172114" sldId="266"/>
            <ac:picMk id="4" creationId="{CD504B1C-1D38-05B5-0834-B018B7DD40DA}"/>
          </ac:picMkLst>
        </pc:picChg>
        <pc:picChg chg="mod">
          <ac:chgData name="Pierre Nussbaum" userId="S::pierren@ntnu.no::ddfc7dcc-54bf-4c07-a963-928069a549bc" providerId="AD" clId="Web-{964566F0-2EC0-4CE4-A5D6-BB98D964B39F}" dt="2023-11-20T21:12:36.968" v="440" actId="1076"/>
          <ac:picMkLst>
            <pc:docMk/>
            <pc:sldMk cId="3075172114" sldId="266"/>
            <ac:picMk id="5" creationId="{35BC5255-D50D-D2FF-BF25-9E15DC0A0CE5}"/>
          </ac:picMkLst>
        </pc:picChg>
        <pc:picChg chg="mod">
          <ac:chgData name="Pierre Nussbaum" userId="S::pierren@ntnu.no::ddfc7dcc-54bf-4c07-a963-928069a549bc" providerId="AD" clId="Web-{964566F0-2EC0-4CE4-A5D6-BB98D964B39F}" dt="2023-11-20T21:13:10.500" v="451" actId="1076"/>
          <ac:picMkLst>
            <pc:docMk/>
            <pc:sldMk cId="3075172114" sldId="266"/>
            <ac:picMk id="6" creationId="{A3119568-BED3-81B2-BA8D-E7D4C8A5E09E}"/>
          </ac:picMkLst>
        </pc:picChg>
        <pc:picChg chg="mod">
          <ac:chgData name="Pierre Nussbaum" userId="S::pierren@ntnu.no::ddfc7dcc-54bf-4c07-a963-928069a549bc" providerId="AD" clId="Web-{964566F0-2EC0-4CE4-A5D6-BB98D964B39F}" dt="2023-11-20T21:12:35.421" v="439" actId="1076"/>
          <ac:picMkLst>
            <pc:docMk/>
            <pc:sldMk cId="3075172114" sldId="266"/>
            <ac:picMk id="7" creationId="{98E82FBF-E84F-9567-CD54-7A7371184046}"/>
          </ac:picMkLst>
        </pc:picChg>
        <pc:picChg chg="mod">
          <ac:chgData name="Pierre Nussbaum" userId="S::pierren@ntnu.no::ddfc7dcc-54bf-4c07-a963-928069a549bc" providerId="AD" clId="Web-{964566F0-2EC0-4CE4-A5D6-BB98D964B39F}" dt="2023-11-20T21:13:14.609" v="452" actId="1076"/>
          <ac:picMkLst>
            <pc:docMk/>
            <pc:sldMk cId="3075172114" sldId="266"/>
            <ac:picMk id="8" creationId="{A3C6172B-A59D-32FD-A0B1-6C4AD5938926}"/>
          </ac:picMkLst>
        </pc:picChg>
      </pc:sldChg>
      <pc:sldChg chg="delSp">
        <pc:chgData name="Pierre Nussbaum" userId="S::pierren@ntnu.no::ddfc7dcc-54bf-4c07-a963-928069a549bc" providerId="AD" clId="Web-{964566F0-2EC0-4CE4-A5D6-BB98D964B39F}" dt="2023-11-20T20:45:04.904" v="181"/>
        <pc:sldMkLst>
          <pc:docMk/>
          <pc:sldMk cId="81549659" sldId="268"/>
        </pc:sldMkLst>
        <pc:spChg chg="del">
          <ac:chgData name="Pierre Nussbaum" userId="S::pierren@ntnu.no::ddfc7dcc-54bf-4c07-a963-928069a549bc" providerId="AD" clId="Web-{964566F0-2EC0-4CE4-A5D6-BB98D964B39F}" dt="2023-11-20T20:45:04.904" v="181"/>
          <ac:spMkLst>
            <pc:docMk/>
            <pc:sldMk cId="81549659" sldId="268"/>
            <ac:spMk id="2" creationId="{64937409-F69B-A059-9D71-8BA3580BEC3D}"/>
          </ac:spMkLst>
        </pc:spChg>
      </pc:sldChg>
      <pc:sldChg chg="addSp delSp modSp">
        <pc:chgData name="Pierre Nussbaum" userId="S::pierren@ntnu.no::ddfc7dcc-54bf-4c07-a963-928069a549bc" providerId="AD" clId="Web-{964566F0-2EC0-4CE4-A5D6-BB98D964B39F}" dt="2023-11-20T21:02:07.502" v="230" actId="20577"/>
        <pc:sldMkLst>
          <pc:docMk/>
          <pc:sldMk cId="3828916665" sldId="269"/>
        </pc:sldMkLst>
        <pc:spChg chg="del">
          <ac:chgData name="Pierre Nussbaum" userId="S::pierren@ntnu.no::ddfc7dcc-54bf-4c07-a963-928069a549bc" providerId="AD" clId="Web-{964566F0-2EC0-4CE4-A5D6-BB98D964B39F}" dt="2023-11-20T17:42:13.024" v="38"/>
          <ac:spMkLst>
            <pc:docMk/>
            <pc:sldMk cId="3828916665" sldId="269"/>
            <ac:spMk id="2" creationId="{25206A3C-0830-C348-7A70-E2AD0BF08F97}"/>
          </ac:spMkLst>
        </pc:spChg>
        <pc:spChg chg="del mod">
          <ac:chgData name="Pierre Nussbaum" userId="S::pierren@ntnu.no::ddfc7dcc-54bf-4c07-a963-928069a549bc" providerId="AD" clId="Web-{964566F0-2EC0-4CE4-A5D6-BB98D964B39F}" dt="2023-11-20T21:01:57.486" v="224"/>
          <ac:spMkLst>
            <pc:docMk/>
            <pc:sldMk cId="3828916665" sldId="269"/>
            <ac:spMk id="3" creationId="{380F4E57-7CBA-84BC-25D5-ED5B48D16823}"/>
          </ac:spMkLst>
        </pc:spChg>
        <pc:spChg chg="add mod">
          <ac:chgData name="Pierre Nussbaum" userId="S::pierren@ntnu.no::ddfc7dcc-54bf-4c07-a963-928069a549bc" providerId="AD" clId="Web-{964566F0-2EC0-4CE4-A5D6-BB98D964B39F}" dt="2023-11-20T21:02:07.502" v="230" actId="20577"/>
          <ac:spMkLst>
            <pc:docMk/>
            <pc:sldMk cId="3828916665" sldId="269"/>
            <ac:spMk id="5" creationId="{CAD3D6F3-5980-5408-1451-0EFE8CE98EBD}"/>
          </ac:spMkLst>
        </pc:spChg>
        <pc:picChg chg="add del">
          <ac:chgData name="Pierre Nussbaum" userId="S::pierren@ntnu.no::ddfc7dcc-54bf-4c07-a963-928069a549bc" providerId="AD" clId="Web-{964566F0-2EC0-4CE4-A5D6-BB98D964B39F}" dt="2023-11-20T17:42:10.508" v="37"/>
          <ac:picMkLst>
            <pc:docMk/>
            <pc:sldMk cId="3828916665" sldId="269"/>
            <ac:picMk id="5" creationId="{99C9787B-A73A-A0AF-2CE1-5F68BEACBBBF}"/>
          </ac:picMkLst>
        </pc:picChg>
        <pc:picChg chg="add mod">
          <ac:chgData name="Pierre Nussbaum" userId="S::pierren@ntnu.no::ddfc7dcc-54bf-4c07-a963-928069a549bc" providerId="AD" clId="Web-{964566F0-2EC0-4CE4-A5D6-BB98D964B39F}" dt="2023-11-20T17:42:36.602" v="41" actId="14100"/>
          <ac:picMkLst>
            <pc:docMk/>
            <pc:sldMk cId="3828916665" sldId="269"/>
            <ac:picMk id="7" creationId="{487788B9-F1CE-8823-1F71-60B0F073DB83}"/>
          </ac:picMkLst>
        </pc:picChg>
      </pc:sldChg>
    </pc:docChg>
  </pc:docChgLst>
  <pc:docChgLst>
    <pc:chgData name="Payam Rajabzadeh Kanafi" userId="S::payamr@ntnu.no::ee312d84-f36d-462b-8f0f-c9ce0e3d2294" providerId="AD" clId="Web-{91192E3A-E838-4240-9766-B7BAB2CEFE6B}"/>
    <pc:docChg chg="modSld">
      <pc:chgData name="Payam Rajabzadeh Kanafi" userId="S::payamr@ntnu.no::ee312d84-f36d-462b-8f0f-c9ce0e3d2294" providerId="AD" clId="Web-{91192E3A-E838-4240-9766-B7BAB2CEFE6B}" dt="2023-11-20T16:24:22.739" v="15" actId="14100"/>
      <pc:docMkLst>
        <pc:docMk/>
      </pc:docMkLst>
      <pc:sldChg chg="addSp delSp modSp">
        <pc:chgData name="Payam Rajabzadeh Kanafi" userId="S::payamr@ntnu.no::ee312d84-f36d-462b-8f0f-c9ce0e3d2294" providerId="AD" clId="Web-{91192E3A-E838-4240-9766-B7BAB2CEFE6B}" dt="2023-11-20T16:10:26.410" v="6" actId="14100"/>
        <pc:sldMkLst>
          <pc:docMk/>
          <pc:sldMk cId="0" sldId="259"/>
        </pc:sldMkLst>
        <pc:spChg chg="del">
          <ac:chgData name="Payam Rajabzadeh Kanafi" userId="S::payamr@ntnu.no::ee312d84-f36d-462b-8f0f-c9ce0e3d2294" providerId="AD" clId="Web-{91192E3A-E838-4240-9766-B7BAB2CEFE6B}" dt="2023-11-20T16:10:20.863" v="4"/>
          <ac:spMkLst>
            <pc:docMk/>
            <pc:sldMk cId="0" sldId="259"/>
            <ac:spMk id="4" creationId="{4A25B7AC-5966-A6A6-E3F5-B08302C5B206}"/>
          </ac:spMkLst>
        </pc:spChg>
        <pc:spChg chg="add mod">
          <ac:chgData name="Payam Rajabzadeh Kanafi" userId="S::payamr@ntnu.no::ee312d84-f36d-462b-8f0f-c9ce0e3d2294" providerId="AD" clId="Web-{91192E3A-E838-4240-9766-B7BAB2CEFE6B}" dt="2023-11-20T16:10:26.410" v="6" actId="14100"/>
          <ac:spMkLst>
            <pc:docMk/>
            <pc:sldMk cId="0" sldId="259"/>
            <ac:spMk id="5" creationId="{BA655A51-34EF-5091-E364-C013F78D5D22}"/>
          </ac:spMkLst>
        </pc:spChg>
      </pc:sldChg>
      <pc:sldChg chg="addSp modSp">
        <pc:chgData name="Payam Rajabzadeh Kanafi" userId="S::payamr@ntnu.no::ee312d84-f36d-462b-8f0f-c9ce0e3d2294" providerId="AD" clId="Web-{91192E3A-E838-4240-9766-B7BAB2CEFE6B}" dt="2023-11-20T16:24:22.739" v="15" actId="14100"/>
        <pc:sldMkLst>
          <pc:docMk/>
          <pc:sldMk cId="3404778402" sldId="263"/>
        </pc:sldMkLst>
        <pc:spChg chg="add mod">
          <ac:chgData name="Payam Rajabzadeh Kanafi" userId="S::payamr@ntnu.no::ee312d84-f36d-462b-8f0f-c9ce0e3d2294" providerId="AD" clId="Web-{91192E3A-E838-4240-9766-B7BAB2CEFE6B}" dt="2023-11-20T16:24:22.739" v="15" actId="14100"/>
          <ac:spMkLst>
            <pc:docMk/>
            <pc:sldMk cId="3404778402" sldId="263"/>
            <ac:spMk id="3" creationId="{7370ED21-8738-CCB0-0B46-3DBDEA0A5159}"/>
          </ac:spMkLst>
        </pc:spChg>
      </pc:sldChg>
    </pc:docChg>
  </pc:docChgLst>
  <pc:docChgLst>
    <pc:chgData name="Fahmid Ul Hasan" userId="S::fahmidu@ntnu.no::a828317a-0a24-4b7e-b120-c1fec57c1ab3" providerId="AD" clId="Web-{F40D9AD6-C1F6-4A65-89BA-C0A3FDE5CF63}"/>
    <pc:docChg chg="addSld modSld sldOrd">
      <pc:chgData name="Fahmid Ul Hasan" userId="S::fahmidu@ntnu.no::a828317a-0a24-4b7e-b120-c1fec57c1ab3" providerId="AD" clId="Web-{F40D9AD6-C1F6-4A65-89BA-C0A3FDE5CF63}" dt="2023-11-21T09:41:22.925" v="76" actId="1076"/>
      <pc:docMkLst>
        <pc:docMk/>
      </pc:docMkLst>
      <pc:sldChg chg="delSp modSp">
        <pc:chgData name="Fahmid Ul Hasan" userId="S::fahmidu@ntnu.no::a828317a-0a24-4b7e-b120-c1fec57c1ab3" providerId="AD" clId="Web-{F40D9AD6-C1F6-4A65-89BA-C0A3FDE5CF63}" dt="2023-11-21T09:30:17.053" v="60" actId="1076"/>
        <pc:sldMkLst>
          <pc:docMk/>
          <pc:sldMk cId="81549659" sldId="268"/>
        </pc:sldMkLst>
        <pc:picChg chg="mod">
          <ac:chgData name="Fahmid Ul Hasan" userId="S::fahmidu@ntnu.no::a828317a-0a24-4b7e-b120-c1fec57c1ab3" providerId="AD" clId="Web-{F40D9AD6-C1F6-4A65-89BA-C0A3FDE5CF63}" dt="2023-11-21T09:30:17.053" v="60" actId="1076"/>
          <ac:picMkLst>
            <pc:docMk/>
            <pc:sldMk cId="81549659" sldId="268"/>
            <ac:picMk id="4" creationId="{0071C772-2C08-B361-BAE9-05B764F5948A}"/>
          </ac:picMkLst>
        </pc:picChg>
        <pc:picChg chg="del">
          <ac:chgData name="Fahmid Ul Hasan" userId="S::fahmidu@ntnu.no::a828317a-0a24-4b7e-b120-c1fec57c1ab3" providerId="AD" clId="Web-{F40D9AD6-C1F6-4A65-89BA-C0A3FDE5CF63}" dt="2023-11-21T09:30:05.725" v="58"/>
          <ac:picMkLst>
            <pc:docMk/>
            <pc:sldMk cId="81549659" sldId="268"/>
            <ac:picMk id="6" creationId="{B3B8131F-7CF8-13F5-0E2F-9270C2A20C52}"/>
          </ac:picMkLst>
        </pc:picChg>
      </pc:sldChg>
      <pc:sldChg chg="modSp">
        <pc:chgData name="Fahmid Ul Hasan" userId="S::fahmidu@ntnu.no::a828317a-0a24-4b7e-b120-c1fec57c1ab3" providerId="AD" clId="Web-{F40D9AD6-C1F6-4A65-89BA-C0A3FDE5CF63}" dt="2023-11-21T09:41:22.925" v="76" actId="1076"/>
        <pc:sldMkLst>
          <pc:docMk/>
          <pc:sldMk cId="630470134" sldId="272"/>
        </pc:sldMkLst>
        <pc:picChg chg="mod">
          <ac:chgData name="Fahmid Ul Hasan" userId="S::fahmidu@ntnu.no::a828317a-0a24-4b7e-b120-c1fec57c1ab3" providerId="AD" clId="Web-{F40D9AD6-C1F6-4A65-89BA-C0A3FDE5CF63}" dt="2023-11-21T09:41:22.925" v="76" actId="1076"/>
          <ac:picMkLst>
            <pc:docMk/>
            <pc:sldMk cId="630470134" sldId="272"/>
            <ac:picMk id="18" creationId="{80249B96-54C9-A544-6901-607710AB1A27}"/>
          </ac:picMkLst>
        </pc:picChg>
      </pc:sldChg>
      <pc:sldChg chg="addSp delSp modSp new">
        <pc:chgData name="Fahmid Ul Hasan" userId="S::fahmidu@ntnu.no::a828317a-0a24-4b7e-b120-c1fec57c1ab3" providerId="AD" clId="Web-{F40D9AD6-C1F6-4A65-89BA-C0A3FDE5CF63}" dt="2023-11-21T09:15:43.583" v="11" actId="1076"/>
        <pc:sldMkLst>
          <pc:docMk/>
          <pc:sldMk cId="3781153329" sldId="277"/>
        </pc:sldMkLst>
        <pc:spChg chg="del">
          <ac:chgData name="Fahmid Ul Hasan" userId="S::fahmidu@ntnu.no::a828317a-0a24-4b7e-b120-c1fec57c1ab3" providerId="AD" clId="Web-{F40D9AD6-C1F6-4A65-89BA-C0A3FDE5CF63}" dt="2023-11-21T09:13:03.689" v="4"/>
          <ac:spMkLst>
            <pc:docMk/>
            <pc:sldMk cId="3781153329" sldId="277"/>
            <ac:spMk id="2" creationId="{FE6E0038-13DA-BAD2-3A74-8237F9BA4C3B}"/>
          </ac:spMkLst>
        </pc:spChg>
        <pc:spChg chg="del">
          <ac:chgData name="Fahmid Ul Hasan" userId="S::fahmidu@ntnu.no::a828317a-0a24-4b7e-b120-c1fec57c1ab3" providerId="AD" clId="Web-{F40D9AD6-C1F6-4A65-89BA-C0A3FDE5CF63}" dt="2023-11-21T09:13:00.220" v="3"/>
          <ac:spMkLst>
            <pc:docMk/>
            <pc:sldMk cId="3781153329" sldId="277"/>
            <ac:spMk id="3" creationId="{0E017A12-EA90-B1E7-57E7-9AE6E4DB131D}"/>
          </ac:spMkLst>
        </pc:spChg>
        <pc:picChg chg="add mod">
          <ac:chgData name="Fahmid Ul Hasan" userId="S::fahmidu@ntnu.no::a828317a-0a24-4b7e-b120-c1fec57c1ab3" providerId="AD" clId="Web-{F40D9AD6-C1F6-4A65-89BA-C0A3FDE5CF63}" dt="2023-11-21T09:15:43.583" v="11" actId="1076"/>
          <ac:picMkLst>
            <pc:docMk/>
            <pc:sldMk cId="3781153329" sldId="277"/>
            <ac:picMk id="4" creationId="{9C411BBC-99F7-9E4A-BAF9-617A17F84113}"/>
          </ac:picMkLst>
        </pc:picChg>
      </pc:sldChg>
      <pc:sldChg chg="addSp delSp modSp new">
        <pc:chgData name="Fahmid Ul Hasan" userId="S::fahmidu@ntnu.no::a828317a-0a24-4b7e-b120-c1fec57c1ab3" providerId="AD" clId="Web-{F40D9AD6-C1F6-4A65-89BA-C0A3FDE5CF63}" dt="2023-11-21T09:18:20.586" v="23" actId="1076"/>
        <pc:sldMkLst>
          <pc:docMk/>
          <pc:sldMk cId="3188924860" sldId="278"/>
        </pc:sldMkLst>
        <pc:spChg chg="del">
          <ac:chgData name="Fahmid Ul Hasan" userId="S::fahmidu@ntnu.no::a828317a-0a24-4b7e-b120-c1fec57c1ab3" providerId="AD" clId="Web-{F40D9AD6-C1F6-4A65-89BA-C0A3FDE5CF63}" dt="2023-11-21T09:17:34.804" v="14"/>
          <ac:spMkLst>
            <pc:docMk/>
            <pc:sldMk cId="3188924860" sldId="278"/>
            <ac:spMk id="2" creationId="{83118B12-6673-F6BD-8E33-B40C6C97F51A}"/>
          </ac:spMkLst>
        </pc:spChg>
        <pc:spChg chg="del">
          <ac:chgData name="Fahmid Ul Hasan" userId="S::fahmidu@ntnu.no::a828317a-0a24-4b7e-b120-c1fec57c1ab3" providerId="AD" clId="Web-{F40D9AD6-C1F6-4A65-89BA-C0A3FDE5CF63}" dt="2023-11-21T09:17:26.804" v="13"/>
          <ac:spMkLst>
            <pc:docMk/>
            <pc:sldMk cId="3188924860" sldId="278"/>
            <ac:spMk id="3" creationId="{585A5581-6CA0-7DBB-5AF2-FFBE649D75E9}"/>
          </ac:spMkLst>
        </pc:spChg>
        <pc:picChg chg="add mod">
          <ac:chgData name="Fahmid Ul Hasan" userId="S::fahmidu@ntnu.no::a828317a-0a24-4b7e-b120-c1fec57c1ab3" providerId="AD" clId="Web-{F40D9AD6-C1F6-4A65-89BA-C0A3FDE5CF63}" dt="2023-11-21T09:18:20.586" v="23" actId="1076"/>
          <ac:picMkLst>
            <pc:docMk/>
            <pc:sldMk cId="3188924860" sldId="278"/>
            <ac:picMk id="4" creationId="{4D234629-43D1-6ECF-AC6B-B2F655A2DFB2}"/>
          </ac:picMkLst>
        </pc:picChg>
      </pc:sldChg>
      <pc:sldChg chg="addSp delSp modSp new ord">
        <pc:chgData name="Fahmid Ul Hasan" userId="S::fahmidu@ntnu.no::a828317a-0a24-4b7e-b120-c1fec57c1ab3" providerId="AD" clId="Web-{F40D9AD6-C1F6-4A65-89BA-C0A3FDE5CF63}" dt="2023-11-21T09:29:42.068" v="57" actId="1076"/>
        <pc:sldMkLst>
          <pc:docMk/>
          <pc:sldMk cId="2708276877" sldId="279"/>
        </pc:sldMkLst>
        <pc:spChg chg="del">
          <ac:chgData name="Fahmid Ul Hasan" userId="S::fahmidu@ntnu.no::a828317a-0a24-4b7e-b120-c1fec57c1ab3" providerId="AD" clId="Web-{F40D9AD6-C1F6-4A65-89BA-C0A3FDE5CF63}" dt="2023-11-21T09:18:55.540" v="26"/>
          <ac:spMkLst>
            <pc:docMk/>
            <pc:sldMk cId="2708276877" sldId="279"/>
            <ac:spMk id="2" creationId="{416CC61A-F1CF-0157-03CE-78548AF7E462}"/>
          </ac:spMkLst>
        </pc:spChg>
        <pc:spChg chg="del">
          <ac:chgData name="Fahmid Ul Hasan" userId="S::fahmidu@ntnu.no::a828317a-0a24-4b7e-b120-c1fec57c1ab3" providerId="AD" clId="Web-{F40D9AD6-C1F6-4A65-89BA-C0A3FDE5CF63}" dt="2023-11-21T09:18:52.524" v="25"/>
          <ac:spMkLst>
            <pc:docMk/>
            <pc:sldMk cId="2708276877" sldId="279"/>
            <ac:spMk id="3" creationId="{F2A58ABB-A3C9-4421-FE61-33FDD034A148}"/>
          </ac:spMkLst>
        </pc:spChg>
        <pc:picChg chg="del">
          <ac:chgData name="Fahmid Ul Hasan" userId="S::fahmidu@ntnu.no::a828317a-0a24-4b7e-b120-c1fec57c1ab3" providerId="AD" clId="Web-{F40D9AD6-C1F6-4A65-89BA-C0A3FDE5CF63}" dt="2023-11-21T09:22:43.607" v="32"/>
          <ac:picMkLst>
            <pc:docMk/>
            <pc:sldMk cId="2708276877" sldId="279"/>
            <ac:picMk id="4" creationId="{E74C2B8E-035F-1AE6-F5EB-809B1BE757B8}"/>
          </ac:picMkLst>
        </pc:picChg>
        <pc:picChg chg="del">
          <ac:chgData name="Fahmid Ul Hasan" userId="S::fahmidu@ntnu.no::a828317a-0a24-4b7e-b120-c1fec57c1ab3" providerId="AD" clId="Web-{F40D9AD6-C1F6-4A65-89BA-C0A3FDE5CF63}" dt="2023-11-21T09:25:00.656" v="43"/>
          <ac:picMkLst>
            <pc:docMk/>
            <pc:sldMk cId="2708276877" sldId="279"/>
            <ac:picMk id="5" creationId="{438644DF-C2ED-E078-B39D-4848F166D8CE}"/>
          </ac:picMkLst>
        </pc:picChg>
        <pc:picChg chg="add del mod">
          <ac:chgData name="Fahmid Ul Hasan" userId="S::fahmidu@ntnu.no::a828317a-0a24-4b7e-b120-c1fec57c1ab3" providerId="AD" clId="Web-{F40D9AD6-C1F6-4A65-89BA-C0A3FDE5CF63}" dt="2023-11-21T09:27:24.003" v="49"/>
          <ac:picMkLst>
            <pc:docMk/>
            <pc:sldMk cId="2708276877" sldId="279"/>
            <ac:picMk id="6" creationId="{D701CA33-2721-A1ED-F513-EF7E740FD0B0}"/>
          </ac:picMkLst>
        </pc:picChg>
        <pc:picChg chg="add del mod">
          <ac:chgData name="Fahmid Ul Hasan" userId="S::fahmidu@ntnu.no::a828317a-0a24-4b7e-b120-c1fec57c1ab3" providerId="AD" clId="Web-{F40D9AD6-C1F6-4A65-89BA-C0A3FDE5CF63}" dt="2023-11-21T09:29:31.662" v="53"/>
          <ac:picMkLst>
            <pc:docMk/>
            <pc:sldMk cId="2708276877" sldId="279"/>
            <ac:picMk id="7" creationId="{5969C4C9-B04D-214F-4B6F-6CB8ED389062}"/>
          </ac:picMkLst>
        </pc:picChg>
        <pc:picChg chg="add mod">
          <ac:chgData name="Fahmid Ul Hasan" userId="S::fahmidu@ntnu.no::a828317a-0a24-4b7e-b120-c1fec57c1ab3" providerId="AD" clId="Web-{F40D9AD6-C1F6-4A65-89BA-C0A3FDE5CF63}" dt="2023-11-21T09:29:42.068" v="57" actId="1076"/>
          <ac:picMkLst>
            <pc:docMk/>
            <pc:sldMk cId="2708276877" sldId="279"/>
            <ac:picMk id="8" creationId="{E9626141-BAF5-086F-07AF-F59D30FD8B13}"/>
          </ac:picMkLst>
        </pc:picChg>
      </pc:sldChg>
      <pc:sldChg chg="addSp delSp modSp new ord">
        <pc:chgData name="Fahmid Ul Hasan" userId="S::fahmidu@ntnu.no::a828317a-0a24-4b7e-b120-c1fec57c1ab3" providerId="AD" clId="Web-{F40D9AD6-C1F6-4A65-89BA-C0A3FDE5CF63}" dt="2023-11-21T09:25:03.344" v="44"/>
        <pc:sldMkLst>
          <pc:docMk/>
          <pc:sldMk cId="974183363" sldId="280"/>
        </pc:sldMkLst>
        <pc:spChg chg="del mod">
          <ac:chgData name="Fahmid Ul Hasan" userId="S::fahmidu@ntnu.no::a828317a-0a24-4b7e-b120-c1fec57c1ab3" providerId="AD" clId="Web-{F40D9AD6-C1F6-4A65-89BA-C0A3FDE5CF63}" dt="2023-11-21T09:22:31.356" v="30"/>
          <ac:spMkLst>
            <pc:docMk/>
            <pc:sldMk cId="974183363" sldId="280"/>
            <ac:spMk id="2" creationId="{D86378C6-04F3-BD76-3EA9-821E4F427E32}"/>
          </ac:spMkLst>
        </pc:spChg>
        <pc:spChg chg="del">
          <ac:chgData name="Fahmid Ul Hasan" userId="S::fahmidu@ntnu.no::a828317a-0a24-4b7e-b120-c1fec57c1ab3" providerId="AD" clId="Web-{F40D9AD6-C1F6-4A65-89BA-C0A3FDE5CF63}" dt="2023-11-21T09:22:36.528" v="31"/>
          <ac:spMkLst>
            <pc:docMk/>
            <pc:sldMk cId="974183363" sldId="280"/>
            <ac:spMk id="3" creationId="{60637E0B-8290-ABB2-60A0-696A91AEAB23}"/>
          </ac:spMkLst>
        </pc:spChg>
        <pc:picChg chg="add del mod">
          <ac:chgData name="Fahmid Ul Hasan" userId="S::fahmidu@ntnu.no::a828317a-0a24-4b7e-b120-c1fec57c1ab3" providerId="AD" clId="Web-{F40D9AD6-C1F6-4A65-89BA-C0A3FDE5CF63}" dt="2023-11-21T09:23:07.826" v="37"/>
          <ac:picMkLst>
            <pc:docMk/>
            <pc:sldMk cId="974183363" sldId="280"/>
            <ac:picMk id="4" creationId="{3C6762F9-0438-6D22-CE52-EA1FA31C7237}"/>
          </ac:picMkLst>
        </pc:picChg>
        <pc:picChg chg="add mod">
          <ac:chgData name="Fahmid Ul Hasan" userId="S::fahmidu@ntnu.no::a828317a-0a24-4b7e-b120-c1fec57c1ab3" providerId="AD" clId="Web-{F40D9AD6-C1F6-4A65-89BA-C0A3FDE5CF63}" dt="2023-11-21T09:24:54.625" v="42" actId="1076"/>
          <ac:picMkLst>
            <pc:docMk/>
            <pc:sldMk cId="974183363" sldId="280"/>
            <ac:picMk id="5" creationId="{FD258F5A-F742-74A9-A11C-FD6684AC7761}"/>
          </ac:picMkLst>
        </pc:picChg>
      </pc:sldChg>
      <pc:sldChg chg="addSp delSp modSp new">
        <pc:chgData name="Fahmid Ul Hasan" userId="S::fahmidu@ntnu.no::a828317a-0a24-4b7e-b120-c1fec57c1ab3" providerId="AD" clId="Web-{F40D9AD6-C1F6-4A65-89BA-C0A3FDE5CF63}" dt="2023-11-21T09:35:02.590" v="75"/>
        <pc:sldMkLst>
          <pc:docMk/>
          <pc:sldMk cId="746389866" sldId="283"/>
        </pc:sldMkLst>
        <pc:spChg chg="del">
          <ac:chgData name="Fahmid Ul Hasan" userId="S::fahmidu@ntnu.no::a828317a-0a24-4b7e-b120-c1fec57c1ab3" providerId="AD" clId="Web-{F40D9AD6-C1F6-4A65-89BA-C0A3FDE5CF63}" dt="2023-11-21T09:30:41.116" v="62"/>
          <ac:spMkLst>
            <pc:docMk/>
            <pc:sldMk cId="746389866" sldId="283"/>
            <ac:spMk id="2" creationId="{CCDCC578-616B-F346-8EE6-00909C5007B1}"/>
          </ac:spMkLst>
        </pc:spChg>
        <pc:spChg chg="del">
          <ac:chgData name="Fahmid Ul Hasan" userId="S::fahmidu@ntnu.no::a828317a-0a24-4b7e-b120-c1fec57c1ab3" providerId="AD" clId="Web-{F40D9AD6-C1F6-4A65-89BA-C0A3FDE5CF63}" dt="2023-11-21T09:30:47.038" v="63"/>
          <ac:spMkLst>
            <pc:docMk/>
            <pc:sldMk cId="746389866" sldId="283"/>
            <ac:spMk id="3" creationId="{C75EF853-289E-A718-F808-3D6F2C869658}"/>
          </ac:spMkLst>
        </pc:spChg>
        <pc:picChg chg="add mod">
          <ac:chgData name="Fahmid Ul Hasan" userId="S::fahmidu@ntnu.no::a828317a-0a24-4b7e-b120-c1fec57c1ab3" providerId="AD" clId="Web-{F40D9AD6-C1F6-4A65-89BA-C0A3FDE5CF63}" dt="2023-11-21T09:31:23.195" v="74" actId="1076"/>
          <ac:picMkLst>
            <pc:docMk/>
            <pc:sldMk cId="746389866" sldId="283"/>
            <ac:picMk id="4" creationId="{3BCDA279-3C8E-E314-4ECE-97CA0EC2E16D}"/>
          </ac:picMkLst>
        </pc:picChg>
        <pc:picChg chg="add mod">
          <ac:chgData name="Fahmid Ul Hasan" userId="S::fahmidu@ntnu.no::a828317a-0a24-4b7e-b120-c1fec57c1ab3" providerId="AD" clId="Web-{F40D9AD6-C1F6-4A65-89BA-C0A3FDE5CF63}" dt="2023-11-21T09:35:02.590" v="75"/>
          <ac:picMkLst>
            <pc:docMk/>
            <pc:sldMk cId="746389866" sldId="283"/>
            <ac:picMk id="5" creationId="{9A025910-BBEB-2D14-8356-E077884FC893}"/>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
        <p:cNvGrpSpPr/>
        <p:nvPr/>
      </p:nvGrpSpPr>
      <p:grpSpPr>
        <a:xfrm>
          <a:off x="0" y="0"/>
          <a:ext cx="0" cy="0"/>
          <a:chOff x="0" y="0"/>
          <a:chExt cx="0" cy="0"/>
        </a:xfrm>
      </p:grpSpPr>
      <p:sp>
        <p:nvSpPr>
          <p:cNvPr id="49" name="Google Shape;49;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0" name="Google Shape;50;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29d5620e3b2_1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29d5620e3b2_1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661894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29d5620e3b2_1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29d5620e3b2_1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520970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
        <p:cNvGrpSpPr/>
        <p:nvPr/>
      </p:nvGrpSpPr>
      <p:grpSpPr>
        <a:xfrm>
          <a:off x="0" y="0"/>
          <a:ext cx="0" cy="0"/>
          <a:chOff x="0" y="0"/>
          <a:chExt cx="0" cy="0"/>
        </a:xfrm>
      </p:grpSpPr>
      <p:sp>
        <p:nvSpPr>
          <p:cNvPr id="49" name="Google Shape;49;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0" name="Google Shape;50;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402469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3" name="Google Shape;63;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3" name="Google Shape;63;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016932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29d5620e3b2_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29d5620e3b2_1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29d5620e3b2_1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29d5620e3b2_1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29d5620e3b2_1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29d5620e3b2_1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646559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29d5620e3b2_1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29d5620e3b2_1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437808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29d5620e3b2_1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29d5620e3b2_1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362486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29d5620e3b2_1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29d5620e3b2_1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996949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tellysbilde" type="title">
  <p:cSld name="TITLE">
    <p:spTree>
      <p:nvGrpSpPr>
        <p:cNvPr id="1" name="Shape 9"/>
        <p:cNvGrpSpPr/>
        <p:nvPr/>
      </p:nvGrpSpPr>
      <p:grpSpPr>
        <a:xfrm>
          <a:off x="0" y="0"/>
          <a:ext cx="0" cy="0"/>
          <a:chOff x="0" y="0"/>
          <a:chExt cx="0" cy="0"/>
        </a:xfrm>
      </p:grpSpPr>
      <p:sp>
        <p:nvSpPr>
          <p:cNvPr id="10" name="Google Shape;10;p4"/>
          <p:cNvSpPr txBox="1">
            <a:spLocks noGrp="1"/>
          </p:cNvSpPr>
          <p:nvPr>
            <p:ph type="ctrTitle"/>
          </p:nvPr>
        </p:nvSpPr>
        <p:spPr>
          <a:xfrm>
            <a:off x="368315" y="2008061"/>
            <a:ext cx="7772400" cy="675821"/>
          </a:xfrm>
          <a:prstGeom prst="rect">
            <a:avLst/>
          </a:prstGeom>
          <a:noFill/>
          <a:ln>
            <a:noFill/>
          </a:ln>
        </p:spPr>
        <p:txBody>
          <a:bodyPr spcFirstLastPara="1" wrap="square" lIns="91425" tIns="45700" rIns="91425" bIns="45700" anchor="t" anchorCtr="0">
            <a:spAutoFit/>
          </a:bodyPr>
          <a:lstStyle>
            <a:lvl1pPr lvl="0" algn="l">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 name="Google Shape;11;p4"/>
          <p:cNvSpPr txBox="1">
            <a:spLocks noGrp="1"/>
          </p:cNvSpPr>
          <p:nvPr>
            <p:ph type="subTitle" idx="1"/>
          </p:nvPr>
        </p:nvSpPr>
        <p:spPr>
          <a:xfrm>
            <a:off x="368315" y="2733866"/>
            <a:ext cx="7772400" cy="1314450"/>
          </a:xfrm>
          <a:prstGeom prst="rect">
            <a:avLst/>
          </a:prstGeom>
          <a:noFill/>
          <a:ln>
            <a:noFill/>
          </a:ln>
        </p:spPr>
        <p:txBody>
          <a:bodyPr spcFirstLastPara="1" wrap="square" lIns="91425" tIns="45700" rIns="91425" bIns="45700" anchor="t" anchorCtr="0">
            <a:normAutofit/>
          </a:bodyPr>
          <a:lstStyle>
            <a:lvl1pPr lvl="0" algn="l">
              <a:spcBef>
                <a:spcPts val="480"/>
              </a:spcBef>
              <a:spcAft>
                <a:spcPts val="0"/>
              </a:spcAft>
              <a:buClr>
                <a:srgbClr val="888888"/>
              </a:buClr>
              <a:buSzPts val="2400"/>
              <a:buNone/>
              <a:defRPr>
                <a:solidFill>
                  <a:srgbClr val="888888"/>
                </a:solidFill>
              </a:defRPr>
            </a:lvl1pPr>
            <a:lvl2pPr lvl="1" algn="ctr">
              <a:spcBef>
                <a:spcPts val="400"/>
              </a:spcBef>
              <a:spcAft>
                <a:spcPts val="0"/>
              </a:spcAft>
              <a:buClr>
                <a:srgbClr val="888888"/>
              </a:buClr>
              <a:buSzPts val="2000"/>
              <a:buNone/>
              <a:defRPr>
                <a:solidFill>
                  <a:srgbClr val="888888"/>
                </a:solidFill>
              </a:defRPr>
            </a:lvl2pPr>
            <a:lvl3pPr lvl="2" algn="ctr">
              <a:spcBef>
                <a:spcPts val="360"/>
              </a:spcBef>
              <a:spcAft>
                <a:spcPts val="0"/>
              </a:spcAft>
              <a:buClr>
                <a:srgbClr val="888888"/>
              </a:buClr>
              <a:buSzPts val="1800"/>
              <a:buNone/>
              <a:defRPr>
                <a:solidFill>
                  <a:srgbClr val="888888"/>
                </a:solidFill>
              </a:defRPr>
            </a:lvl3pPr>
            <a:lvl4pPr lvl="3" algn="ctr">
              <a:spcBef>
                <a:spcPts val="320"/>
              </a:spcBef>
              <a:spcAft>
                <a:spcPts val="0"/>
              </a:spcAft>
              <a:buClr>
                <a:srgbClr val="888888"/>
              </a:buClr>
              <a:buSzPts val="1600"/>
              <a:buNone/>
              <a:defRPr>
                <a:solidFill>
                  <a:srgbClr val="888888"/>
                </a:solidFill>
              </a:defRPr>
            </a:lvl4pPr>
            <a:lvl5pPr lvl="4" algn="ctr">
              <a:spcBef>
                <a:spcPts val="280"/>
              </a:spcBef>
              <a:spcAft>
                <a:spcPts val="0"/>
              </a:spcAft>
              <a:buClr>
                <a:srgbClr val="888888"/>
              </a:buClr>
              <a:buSzPts val="14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Loddrett tekst" type="vertTx">
  <p:cSld name="VERTICAL_TEXT">
    <p:spTree>
      <p:nvGrpSpPr>
        <p:cNvPr id="1" name="Shape 42"/>
        <p:cNvGrpSpPr/>
        <p:nvPr/>
      </p:nvGrpSpPr>
      <p:grpSpPr>
        <a:xfrm>
          <a:off x="0" y="0"/>
          <a:ext cx="0" cy="0"/>
          <a:chOff x="0" y="0"/>
          <a:chExt cx="0" cy="0"/>
        </a:xfrm>
      </p:grpSpPr>
      <p:sp>
        <p:nvSpPr>
          <p:cNvPr id="43" name="Google Shape;43;p13"/>
          <p:cNvSpPr txBox="1">
            <a:spLocks noGrp="1"/>
          </p:cNvSpPr>
          <p:nvPr>
            <p:ph type="title"/>
          </p:nvPr>
        </p:nvSpPr>
        <p:spPr>
          <a:xfrm>
            <a:off x="457200" y="205979"/>
            <a:ext cx="8229600" cy="646331"/>
          </a:xfrm>
          <a:prstGeom prst="rect">
            <a:avLst/>
          </a:prstGeom>
          <a:noFill/>
          <a:ln>
            <a:noFill/>
          </a:ln>
        </p:spPr>
        <p:txBody>
          <a:bodyPr spcFirstLastPara="1" wrap="square" lIns="91425" tIns="45700" rIns="91425" bIns="45700" anchor="t" anchorCtr="0">
            <a:spAutoFit/>
          </a:bodyPr>
          <a:lstStyle>
            <a:lvl1pPr lvl="0" algn="l">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4" name="Google Shape;44;p13"/>
          <p:cNvSpPr txBox="1">
            <a:spLocks noGrp="1"/>
          </p:cNvSpPr>
          <p:nvPr>
            <p:ph type="body" idx="1"/>
          </p:nvPr>
        </p:nvSpPr>
        <p:spPr>
          <a:xfrm rot="5400000">
            <a:off x="2751553" y="-1340624"/>
            <a:ext cx="3640894" cy="82296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Loddrett tittel og tekst" type="vertTitleAndTx">
  <p:cSld name="VERTICAL_TITLE_AND_VERTICAL_TEXT">
    <p:spTree>
      <p:nvGrpSpPr>
        <p:cNvPr id="1" name="Shape 45"/>
        <p:cNvGrpSpPr/>
        <p:nvPr/>
      </p:nvGrpSpPr>
      <p:grpSpPr>
        <a:xfrm>
          <a:off x="0" y="0"/>
          <a:ext cx="0" cy="0"/>
          <a:chOff x="0" y="0"/>
          <a:chExt cx="0" cy="0"/>
        </a:xfrm>
      </p:grpSpPr>
      <p:sp>
        <p:nvSpPr>
          <p:cNvPr id="46" name="Google Shape;46;p14"/>
          <p:cNvSpPr txBox="1">
            <a:spLocks noGrp="1"/>
          </p:cNvSpPr>
          <p:nvPr>
            <p:ph type="title"/>
          </p:nvPr>
        </p:nvSpPr>
        <p:spPr>
          <a:xfrm rot="5400000">
            <a:off x="5463778" y="1371601"/>
            <a:ext cx="4388644" cy="2057400"/>
          </a:xfrm>
          <a:prstGeom prst="rect">
            <a:avLst/>
          </a:prstGeom>
          <a:noFill/>
          <a:ln>
            <a:noFill/>
          </a:ln>
        </p:spPr>
        <p:txBody>
          <a:bodyPr spcFirstLastPara="1" wrap="square" lIns="91425" tIns="45700" rIns="91425" bIns="45700" anchor="t" anchorCtr="0">
            <a:spAutoFit/>
          </a:bodyPr>
          <a:lstStyle>
            <a:lvl1pPr lvl="0" algn="l">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 name="Google Shape;47;p14"/>
          <p:cNvSpPr txBox="1">
            <a:spLocks noGrp="1"/>
          </p:cNvSpPr>
          <p:nvPr>
            <p:ph type="body" idx="1"/>
          </p:nvPr>
        </p:nvSpPr>
        <p:spPr>
          <a:xfrm rot="5400000">
            <a:off x="1272778" y="-609599"/>
            <a:ext cx="4388644" cy="60198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tel og innhold">
  <p:cSld name="Tittel og innhold">
    <p:spTree>
      <p:nvGrpSpPr>
        <p:cNvPr id="1" name="Shape 12"/>
        <p:cNvGrpSpPr/>
        <p:nvPr/>
      </p:nvGrpSpPr>
      <p:grpSpPr>
        <a:xfrm>
          <a:off x="0" y="0"/>
          <a:ext cx="0" cy="0"/>
          <a:chOff x="0" y="0"/>
          <a:chExt cx="0" cy="0"/>
        </a:xfrm>
      </p:grpSpPr>
      <p:pic>
        <p:nvPicPr>
          <p:cNvPr id="13" name="Google Shape;13;p5"/>
          <p:cNvPicPr preferRelativeResize="0"/>
          <p:nvPr/>
        </p:nvPicPr>
        <p:blipFill rotWithShape="1">
          <a:blip r:embed="rId2">
            <a:alphaModFix/>
          </a:blip>
          <a:srcRect/>
          <a:stretch/>
        </p:blipFill>
        <p:spPr>
          <a:xfrm>
            <a:off x="4241800" y="2305050"/>
            <a:ext cx="647700" cy="523875"/>
          </a:xfrm>
          <a:prstGeom prst="rect">
            <a:avLst/>
          </a:prstGeom>
          <a:noFill/>
          <a:ln>
            <a:noFill/>
          </a:ln>
        </p:spPr>
      </p:pic>
      <p:pic>
        <p:nvPicPr>
          <p:cNvPr id="14" name="Google Shape;14;p5"/>
          <p:cNvPicPr preferRelativeResize="0"/>
          <p:nvPr/>
        </p:nvPicPr>
        <p:blipFill rotWithShape="1">
          <a:blip r:embed="rId2">
            <a:alphaModFix/>
          </a:blip>
          <a:srcRect/>
          <a:stretch/>
        </p:blipFill>
        <p:spPr>
          <a:xfrm>
            <a:off x="4241800" y="2305050"/>
            <a:ext cx="647700" cy="523875"/>
          </a:xfrm>
          <a:prstGeom prst="rect">
            <a:avLst/>
          </a:prstGeom>
          <a:noFill/>
          <a:ln>
            <a:noFill/>
          </a:ln>
        </p:spPr>
      </p:pic>
      <p:sp>
        <p:nvSpPr>
          <p:cNvPr id="15" name="Google Shape;15;p5"/>
          <p:cNvSpPr txBox="1"/>
          <p:nvPr/>
        </p:nvSpPr>
        <p:spPr>
          <a:xfrm>
            <a:off x="8474801" y="4815936"/>
            <a:ext cx="342081" cy="273844"/>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fld id="{00000000-1234-1234-1234-123412341234}" type="slidenum">
              <a:rPr lang="no-NO" sz="1000" b="0" i="0" u="none" strike="noStrike" cap="none">
                <a:solidFill>
                  <a:schemeClr val="dk1"/>
                </a:solidFill>
                <a:latin typeface="Arial"/>
                <a:ea typeface="Arial"/>
                <a:cs typeface="Arial"/>
                <a:sym typeface="Arial"/>
              </a:rPr>
              <a:t>‹N°›</a:t>
            </a:fld>
            <a:endParaRPr sz="1000" b="0" i="0" u="none" strike="noStrike" cap="none">
              <a:solidFill>
                <a:schemeClr val="dk1"/>
              </a:solidFill>
              <a:latin typeface="Arial"/>
              <a:ea typeface="Arial"/>
              <a:cs typeface="Arial"/>
              <a:sym typeface="Arial"/>
            </a:endParaRPr>
          </a:p>
        </p:txBody>
      </p:sp>
      <p:sp>
        <p:nvSpPr>
          <p:cNvPr id="16" name="Google Shape;16;p5"/>
          <p:cNvSpPr txBox="1">
            <a:spLocks noGrp="1"/>
          </p:cNvSpPr>
          <p:nvPr>
            <p:ph type="body" idx="1"/>
          </p:nvPr>
        </p:nvSpPr>
        <p:spPr>
          <a:xfrm>
            <a:off x="314320" y="922492"/>
            <a:ext cx="8229600" cy="3827928"/>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7" name="Google Shape;17;p5"/>
          <p:cNvSpPr txBox="1">
            <a:spLocks noGrp="1"/>
          </p:cNvSpPr>
          <p:nvPr>
            <p:ph type="title"/>
          </p:nvPr>
        </p:nvSpPr>
        <p:spPr>
          <a:xfrm>
            <a:off x="314320" y="205979"/>
            <a:ext cx="8229600" cy="646331"/>
          </a:xfrm>
          <a:prstGeom prst="rect">
            <a:avLst/>
          </a:prstGeom>
          <a:noFill/>
          <a:ln>
            <a:noFill/>
          </a:ln>
        </p:spPr>
        <p:txBody>
          <a:bodyPr spcFirstLastPara="1" wrap="square" lIns="91425" tIns="45700" rIns="91425" bIns="45700" anchor="t" anchorCtr="0">
            <a:spAutoFit/>
          </a:bodyPr>
          <a:lstStyle>
            <a:lvl1pPr lvl="0" algn="l">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Inndelingsoverskrift" type="secHead">
  <p:cSld name="SECTION_HEADER">
    <p:spTree>
      <p:nvGrpSpPr>
        <p:cNvPr id="1" name="Shape 18"/>
        <p:cNvGrpSpPr/>
        <p:nvPr/>
      </p:nvGrpSpPr>
      <p:grpSpPr>
        <a:xfrm>
          <a:off x="0" y="0"/>
          <a:ext cx="0" cy="0"/>
          <a:chOff x="0" y="0"/>
          <a:chExt cx="0" cy="0"/>
        </a:xfrm>
      </p:grpSpPr>
      <p:sp>
        <p:nvSpPr>
          <p:cNvPr id="19" name="Google Shape;19;p6"/>
          <p:cNvSpPr txBox="1">
            <a:spLocks noGrp="1"/>
          </p:cNvSpPr>
          <p:nvPr>
            <p:ph type="title"/>
          </p:nvPr>
        </p:nvSpPr>
        <p:spPr>
          <a:xfrm>
            <a:off x="722313" y="3305176"/>
            <a:ext cx="7772400" cy="1021556"/>
          </a:xfrm>
          <a:prstGeom prst="rect">
            <a:avLst/>
          </a:prstGeom>
          <a:noFill/>
          <a:ln>
            <a:noFill/>
          </a:ln>
        </p:spPr>
        <p:txBody>
          <a:bodyPr spcFirstLastPara="1" wrap="square" lIns="91425" tIns="45700" rIns="91425" bIns="45700" anchor="t" anchorCtr="0">
            <a:spAutoFit/>
          </a:bodyPr>
          <a:lstStyle>
            <a:lvl1pPr lvl="0" algn="l">
              <a:spcBef>
                <a:spcPts val="0"/>
              </a:spcBef>
              <a:spcAft>
                <a:spcPts val="0"/>
              </a:spcAft>
              <a:buClr>
                <a:schemeClr val="dk1"/>
              </a:buClr>
              <a:buSzPts val="4000"/>
              <a:buFont typeface="Arial"/>
              <a:buNone/>
              <a:defRPr sz="40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 name="Google Shape;20;p6"/>
          <p:cNvSpPr txBox="1">
            <a:spLocks noGrp="1"/>
          </p:cNvSpPr>
          <p:nvPr>
            <p:ph type="body" idx="1"/>
          </p:nvPr>
        </p:nvSpPr>
        <p:spPr>
          <a:xfrm>
            <a:off x="722313" y="2180035"/>
            <a:ext cx="7772400" cy="1125140"/>
          </a:xfrm>
          <a:prstGeom prst="rect">
            <a:avLst/>
          </a:prstGeom>
          <a:noFill/>
          <a:ln>
            <a:noFill/>
          </a:ln>
        </p:spPr>
        <p:txBody>
          <a:bodyPr spcFirstLastPara="1" wrap="square" lIns="91425" tIns="45700" rIns="91425" bIns="45700" anchor="b" anchorCtr="0">
            <a:normAutofit/>
          </a:bodyPr>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o innholdsdeler" type="twoObj">
  <p:cSld name="TWO_OBJECTS">
    <p:spTree>
      <p:nvGrpSpPr>
        <p:cNvPr id="1" name="Shape 21"/>
        <p:cNvGrpSpPr/>
        <p:nvPr/>
      </p:nvGrpSpPr>
      <p:grpSpPr>
        <a:xfrm>
          <a:off x="0" y="0"/>
          <a:ext cx="0" cy="0"/>
          <a:chOff x="0" y="0"/>
          <a:chExt cx="0" cy="0"/>
        </a:xfrm>
      </p:grpSpPr>
      <p:sp>
        <p:nvSpPr>
          <p:cNvPr id="22" name="Google Shape;22;p7"/>
          <p:cNvSpPr txBox="1">
            <a:spLocks noGrp="1"/>
          </p:cNvSpPr>
          <p:nvPr>
            <p:ph type="title"/>
          </p:nvPr>
        </p:nvSpPr>
        <p:spPr>
          <a:xfrm>
            <a:off x="457200" y="205979"/>
            <a:ext cx="8229600" cy="646331"/>
          </a:xfrm>
          <a:prstGeom prst="rect">
            <a:avLst/>
          </a:prstGeom>
          <a:noFill/>
          <a:ln>
            <a:noFill/>
          </a:ln>
        </p:spPr>
        <p:txBody>
          <a:bodyPr spcFirstLastPara="1" wrap="square" lIns="91425" tIns="45700" rIns="91425" bIns="45700" anchor="t" anchorCtr="0">
            <a:spAutoFit/>
          </a:bodyPr>
          <a:lstStyle>
            <a:lvl1pPr lvl="0" algn="l">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7"/>
          <p:cNvSpPr txBox="1">
            <a:spLocks noGrp="1"/>
          </p:cNvSpPr>
          <p:nvPr>
            <p:ph type="body" idx="1"/>
          </p:nvPr>
        </p:nvSpPr>
        <p:spPr>
          <a:xfrm>
            <a:off x="457200" y="1200151"/>
            <a:ext cx="4038600" cy="3394472"/>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24" name="Google Shape;24;p7"/>
          <p:cNvSpPr txBox="1">
            <a:spLocks noGrp="1"/>
          </p:cNvSpPr>
          <p:nvPr>
            <p:ph type="body" idx="2"/>
          </p:nvPr>
        </p:nvSpPr>
        <p:spPr>
          <a:xfrm>
            <a:off x="4648200" y="1200151"/>
            <a:ext cx="4038600" cy="3394472"/>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ammenligning">
  <p:cSld name="Sammenligning">
    <p:spTree>
      <p:nvGrpSpPr>
        <p:cNvPr id="1" name="Shape 25"/>
        <p:cNvGrpSpPr/>
        <p:nvPr/>
      </p:nvGrpSpPr>
      <p:grpSpPr>
        <a:xfrm>
          <a:off x="0" y="0"/>
          <a:ext cx="0" cy="0"/>
          <a:chOff x="0" y="0"/>
          <a:chExt cx="0" cy="0"/>
        </a:xfrm>
      </p:grpSpPr>
      <p:sp>
        <p:nvSpPr>
          <p:cNvPr id="26" name="Google Shape;26;p8"/>
          <p:cNvSpPr txBox="1">
            <a:spLocks noGrp="1"/>
          </p:cNvSpPr>
          <p:nvPr>
            <p:ph type="title"/>
          </p:nvPr>
        </p:nvSpPr>
        <p:spPr>
          <a:xfrm>
            <a:off x="280219" y="205979"/>
            <a:ext cx="8229600" cy="646331"/>
          </a:xfrm>
          <a:prstGeom prst="rect">
            <a:avLst/>
          </a:prstGeom>
          <a:noFill/>
          <a:ln>
            <a:noFill/>
          </a:ln>
        </p:spPr>
        <p:txBody>
          <a:bodyPr spcFirstLastPara="1" wrap="square" lIns="91425" tIns="45700" rIns="91425" bIns="45700" anchor="t" anchorCtr="0">
            <a:spAutoFit/>
          </a:bodyPr>
          <a:lstStyle>
            <a:lvl1pPr lvl="0" algn="l">
              <a:spcBef>
                <a:spcPts val="0"/>
              </a:spcBef>
              <a:spcAft>
                <a:spcPts val="0"/>
              </a:spcAft>
              <a:buClr>
                <a:schemeClr val="dk1"/>
              </a:buClr>
              <a:buSzPts val="36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7" name="Google Shape;27;p8"/>
          <p:cNvSpPr txBox="1">
            <a:spLocks noGrp="1"/>
          </p:cNvSpPr>
          <p:nvPr>
            <p:ph type="body" idx="1"/>
          </p:nvPr>
        </p:nvSpPr>
        <p:spPr>
          <a:xfrm>
            <a:off x="280219" y="1444342"/>
            <a:ext cx="4040188" cy="3363631"/>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28" name="Google Shape;28;p8"/>
          <p:cNvSpPr txBox="1">
            <a:spLocks noGrp="1"/>
          </p:cNvSpPr>
          <p:nvPr>
            <p:ph type="body" idx="2"/>
          </p:nvPr>
        </p:nvSpPr>
        <p:spPr>
          <a:xfrm>
            <a:off x="4468045" y="964522"/>
            <a:ext cx="4041775" cy="479822"/>
          </a:xfrm>
          <a:prstGeom prst="rect">
            <a:avLst/>
          </a:prstGeom>
          <a:noFill/>
          <a:ln>
            <a:noFill/>
          </a:ln>
        </p:spPr>
        <p:txBody>
          <a:bodyPr spcFirstLastPara="1" wrap="square" lIns="91425" tIns="45700" rIns="91425" bIns="45700" anchor="t"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29" name="Google Shape;29;p8"/>
          <p:cNvSpPr txBox="1">
            <a:spLocks noGrp="1"/>
          </p:cNvSpPr>
          <p:nvPr>
            <p:ph type="body" idx="3"/>
          </p:nvPr>
        </p:nvSpPr>
        <p:spPr>
          <a:xfrm>
            <a:off x="4468045" y="1444342"/>
            <a:ext cx="4041775" cy="3363631"/>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30" name="Google Shape;30;p8"/>
          <p:cNvSpPr txBox="1">
            <a:spLocks noGrp="1"/>
          </p:cNvSpPr>
          <p:nvPr>
            <p:ph type="body" idx="4"/>
          </p:nvPr>
        </p:nvSpPr>
        <p:spPr>
          <a:xfrm>
            <a:off x="280218" y="964521"/>
            <a:ext cx="4041775" cy="479822"/>
          </a:xfrm>
          <a:prstGeom prst="rect">
            <a:avLst/>
          </a:prstGeom>
          <a:noFill/>
          <a:ln>
            <a:noFill/>
          </a:ln>
        </p:spPr>
        <p:txBody>
          <a:bodyPr spcFirstLastPara="1" wrap="square" lIns="91425" tIns="45700" rIns="91425" bIns="45700" anchor="t"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are tittel" type="titleOnly">
  <p:cSld name="TITLE_ONLY">
    <p:spTree>
      <p:nvGrpSpPr>
        <p:cNvPr id="1" name="Shape 31"/>
        <p:cNvGrpSpPr/>
        <p:nvPr/>
      </p:nvGrpSpPr>
      <p:grpSpPr>
        <a:xfrm>
          <a:off x="0" y="0"/>
          <a:ext cx="0" cy="0"/>
          <a:chOff x="0" y="0"/>
          <a:chExt cx="0" cy="0"/>
        </a:xfrm>
      </p:grpSpPr>
      <p:sp>
        <p:nvSpPr>
          <p:cNvPr id="32" name="Google Shape;32;p9"/>
          <p:cNvSpPr txBox="1">
            <a:spLocks noGrp="1"/>
          </p:cNvSpPr>
          <p:nvPr>
            <p:ph type="title"/>
          </p:nvPr>
        </p:nvSpPr>
        <p:spPr>
          <a:xfrm>
            <a:off x="457200" y="205979"/>
            <a:ext cx="8229600" cy="646331"/>
          </a:xfrm>
          <a:prstGeom prst="rect">
            <a:avLst/>
          </a:prstGeom>
          <a:noFill/>
          <a:ln>
            <a:noFill/>
          </a:ln>
        </p:spPr>
        <p:txBody>
          <a:bodyPr spcFirstLastPara="1" wrap="square" lIns="91425" tIns="45700" rIns="91425" bIns="45700" anchor="t" anchorCtr="0">
            <a:spAutoFit/>
          </a:bodyPr>
          <a:lstStyle>
            <a:lvl1pPr lvl="0" algn="l">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om" type="blank">
  <p:cSld name="BLANK">
    <p:spTree>
      <p:nvGrpSpPr>
        <p:cNvPr id="1" name="Shape 33"/>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Innhold med tekst" type="objTx">
  <p:cSld name="OBJECT_WITH_CAPTION_TEXT">
    <p:spTree>
      <p:nvGrpSpPr>
        <p:cNvPr id="1" name="Shape 34"/>
        <p:cNvGrpSpPr/>
        <p:nvPr/>
      </p:nvGrpSpPr>
      <p:grpSpPr>
        <a:xfrm>
          <a:off x="0" y="0"/>
          <a:ext cx="0" cy="0"/>
          <a:chOff x="0" y="0"/>
          <a:chExt cx="0" cy="0"/>
        </a:xfrm>
      </p:grpSpPr>
      <p:sp>
        <p:nvSpPr>
          <p:cNvPr id="35" name="Google Shape;35;p11"/>
          <p:cNvSpPr txBox="1">
            <a:spLocks noGrp="1"/>
          </p:cNvSpPr>
          <p:nvPr>
            <p:ph type="title"/>
          </p:nvPr>
        </p:nvSpPr>
        <p:spPr>
          <a:xfrm>
            <a:off x="457201" y="204787"/>
            <a:ext cx="3008313" cy="871538"/>
          </a:xfrm>
          <a:prstGeom prst="rect">
            <a:avLst/>
          </a:prstGeom>
          <a:noFill/>
          <a:ln>
            <a:noFill/>
          </a:ln>
        </p:spPr>
        <p:txBody>
          <a:bodyPr spcFirstLastPara="1" wrap="square" lIns="91425" tIns="45700" rIns="91425" bIns="45700" anchor="b" anchorCtr="0">
            <a:spAutoFit/>
          </a:bodyPr>
          <a:lstStyle>
            <a:lvl1pPr lvl="0" algn="l">
              <a:spcBef>
                <a:spcPts val="0"/>
              </a:spcBef>
              <a:spcAft>
                <a:spcPts val="0"/>
              </a:spcAft>
              <a:buClr>
                <a:schemeClr val="dk1"/>
              </a:buClr>
              <a:buSzPts val="2000"/>
              <a:buFont typeface="Arial"/>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6" name="Google Shape;36;p11"/>
          <p:cNvSpPr txBox="1">
            <a:spLocks noGrp="1"/>
          </p:cNvSpPr>
          <p:nvPr>
            <p:ph type="body" idx="1"/>
          </p:nvPr>
        </p:nvSpPr>
        <p:spPr>
          <a:xfrm>
            <a:off x="3575050" y="204788"/>
            <a:ext cx="5111750" cy="4389835"/>
          </a:xfrm>
          <a:prstGeom prst="rect">
            <a:avLst/>
          </a:prstGeom>
          <a:noFill/>
          <a:ln>
            <a:noFill/>
          </a:ln>
        </p:spPr>
        <p:txBody>
          <a:bodyPr spcFirstLastPara="1" wrap="square" lIns="91425" tIns="45700" rIns="91425" bIns="45700" anchor="t" anchorCtr="0">
            <a:norm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37" name="Google Shape;37;p11"/>
          <p:cNvSpPr txBox="1">
            <a:spLocks noGrp="1"/>
          </p:cNvSpPr>
          <p:nvPr>
            <p:ph type="body" idx="2"/>
          </p:nvPr>
        </p:nvSpPr>
        <p:spPr>
          <a:xfrm>
            <a:off x="457201" y="1076326"/>
            <a:ext cx="3008313" cy="3518297"/>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lde med tekst" type="picTx">
  <p:cSld name="PICTURE_WITH_CAPTION_TEXT">
    <p:spTree>
      <p:nvGrpSpPr>
        <p:cNvPr id="1" name="Shape 38"/>
        <p:cNvGrpSpPr/>
        <p:nvPr/>
      </p:nvGrpSpPr>
      <p:grpSpPr>
        <a:xfrm>
          <a:off x="0" y="0"/>
          <a:ext cx="0" cy="0"/>
          <a:chOff x="0" y="0"/>
          <a:chExt cx="0" cy="0"/>
        </a:xfrm>
      </p:grpSpPr>
      <p:sp>
        <p:nvSpPr>
          <p:cNvPr id="39" name="Google Shape;39;p12"/>
          <p:cNvSpPr txBox="1">
            <a:spLocks noGrp="1"/>
          </p:cNvSpPr>
          <p:nvPr>
            <p:ph type="title"/>
          </p:nvPr>
        </p:nvSpPr>
        <p:spPr>
          <a:xfrm>
            <a:off x="1792288" y="3600450"/>
            <a:ext cx="5486400" cy="425054"/>
          </a:xfrm>
          <a:prstGeom prst="rect">
            <a:avLst/>
          </a:prstGeom>
          <a:noFill/>
          <a:ln>
            <a:noFill/>
          </a:ln>
        </p:spPr>
        <p:txBody>
          <a:bodyPr spcFirstLastPara="1" wrap="square" lIns="91425" tIns="45700" rIns="91425" bIns="45700" anchor="b" anchorCtr="0">
            <a:spAutoFit/>
          </a:bodyPr>
          <a:lstStyle>
            <a:lvl1pPr lvl="0" algn="l">
              <a:spcBef>
                <a:spcPts val="0"/>
              </a:spcBef>
              <a:spcAft>
                <a:spcPts val="0"/>
              </a:spcAft>
              <a:buClr>
                <a:schemeClr val="dk1"/>
              </a:buClr>
              <a:buSzPts val="2000"/>
              <a:buFont typeface="Arial"/>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0" name="Google Shape;40;p12"/>
          <p:cNvSpPr>
            <a:spLocks noGrp="1"/>
          </p:cNvSpPr>
          <p:nvPr>
            <p:ph type="pic" idx="2"/>
          </p:nvPr>
        </p:nvSpPr>
        <p:spPr>
          <a:xfrm>
            <a:off x="1792288" y="459581"/>
            <a:ext cx="5486400" cy="3086100"/>
          </a:xfrm>
          <a:prstGeom prst="rect">
            <a:avLst/>
          </a:prstGeom>
          <a:noFill/>
          <a:ln>
            <a:noFill/>
          </a:ln>
        </p:spPr>
      </p:sp>
      <p:sp>
        <p:nvSpPr>
          <p:cNvPr id="41" name="Google Shape;41;p12"/>
          <p:cNvSpPr txBox="1">
            <a:spLocks noGrp="1"/>
          </p:cNvSpPr>
          <p:nvPr>
            <p:ph type="body" idx="1"/>
          </p:nvPr>
        </p:nvSpPr>
        <p:spPr>
          <a:xfrm>
            <a:off x="1792288" y="4025503"/>
            <a:ext cx="5486400" cy="603647"/>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3"/>
          <p:cNvSpPr txBox="1">
            <a:spLocks noGrp="1"/>
          </p:cNvSpPr>
          <p:nvPr>
            <p:ph type="title"/>
          </p:nvPr>
        </p:nvSpPr>
        <p:spPr>
          <a:xfrm>
            <a:off x="457200" y="205979"/>
            <a:ext cx="8229600" cy="646331"/>
          </a:xfrm>
          <a:prstGeom prst="rect">
            <a:avLst/>
          </a:prstGeom>
          <a:noFill/>
          <a:ln>
            <a:noFill/>
          </a:ln>
        </p:spPr>
        <p:txBody>
          <a:bodyPr spcFirstLastPara="1" wrap="square" lIns="91425" tIns="45700" rIns="91425" bIns="45700" anchor="t" anchorCtr="0">
            <a:spAutoFit/>
          </a:bodyPr>
          <a:lstStyle>
            <a:lvl1pPr marR="0" lvl="0" algn="l" rtl="0">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3"/>
          <p:cNvSpPr txBox="1">
            <a:spLocks noGrp="1"/>
          </p:cNvSpPr>
          <p:nvPr>
            <p:ph type="body" idx="1"/>
          </p:nvPr>
        </p:nvSpPr>
        <p:spPr>
          <a:xfrm>
            <a:off x="457200" y="953729"/>
            <a:ext cx="8229600" cy="3640894"/>
          </a:xfrm>
          <a:prstGeom prst="rect">
            <a:avLst/>
          </a:prstGeom>
          <a:noFill/>
          <a:ln>
            <a:noFill/>
          </a:ln>
        </p:spPr>
        <p:txBody>
          <a:bodyPr spcFirstLastPara="1" wrap="square" lIns="91425" tIns="45700" rIns="91425" bIns="45700" anchor="t" anchorCtr="0">
            <a:normAutofit/>
          </a:bodyPr>
          <a:lstStyle>
            <a:lvl1pPr marL="457200" marR="0" lvl="0" indent="-381000" algn="l" rtl="0">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1pPr>
            <a:lvl2pPr marL="914400" marR="0" lvl="1"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2pPr>
            <a:lvl3pPr marL="1371600" marR="0" lvl="2" indent="-342900" algn="l" rtl="0">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3pPr>
            <a:lvl4pPr marL="1828800" marR="0" lvl="3" indent="-330200" algn="l" rtl="0">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4pPr>
            <a:lvl5pPr marL="2286000" marR="0" lvl="4" indent="-317500" algn="l" rtl="0">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pic>
        <p:nvPicPr>
          <p:cNvPr id="8" name="Google Shape;8;p3" descr="sirkler.jpg"/>
          <p:cNvPicPr preferRelativeResize="0"/>
          <p:nvPr/>
        </p:nvPicPr>
        <p:blipFill rotWithShape="1">
          <a:blip r:embed="rId13">
            <a:alphaModFix/>
          </a:blip>
          <a:srcRect r="18451"/>
          <a:stretch/>
        </p:blipFill>
        <p:spPr>
          <a:xfrm>
            <a:off x="7993703" y="379170"/>
            <a:ext cx="1151994" cy="1148515"/>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8.jpeg"/><Relationship Id="rId5" Type="http://schemas.openxmlformats.org/officeDocument/2006/relationships/image" Target="../media/image27.jpeg"/><Relationship Id="rId4" Type="http://schemas.openxmlformats.org/officeDocument/2006/relationships/image" Target="../media/image26.jpeg"/></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2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26.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png"/><Relationship Id="rId1" Type="http://schemas.openxmlformats.org/officeDocument/2006/relationships/slideLayout" Target="../slideLayouts/slideLayout2.xml"/><Relationship Id="rId4" Type="http://schemas.openxmlformats.org/officeDocument/2006/relationships/image" Target="../media/image51.jpeg"/></Relationships>
</file>

<file path=ppt/slides/_rels/slide2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4.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1"/>
        <p:cNvGrpSpPr/>
        <p:nvPr/>
      </p:nvGrpSpPr>
      <p:grpSpPr>
        <a:xfrm>
          <a:off x="0" y="0"/>
          <a:ext cx="0" cy="0"/>
          <a:chOff x="0" y="0"/>
          <a:chExt cx="0" cy="0"/>
        </a:xfrm>
      </p:grpSpPr>
      <p:sp>
        <p:nvSpPr>
          <p:cNvPr id="52" name="Google Shape;52;p1"/>
          <p:cNvSpPr/>
          <p:nvPr/>
        </p:nvSpPr>
        <p:spPr>
          <a:xfrm>
            <a:off x="0" y="0"/>
            <a:ext cx="9144000" cy="51435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grpSp>
        <p:nvGrpSpPr>
          <p:cNvPr id="53" name="Google Shape;53;p1"/>
          <p:cNvGrpSpPr/>
          <p:nvPr/>
        </p:nvGrpSpPr>
        <p:grpSpPr>
          <a:xfrm>
            <a:off x="6517094" y="359678"/>
            <a:ext cx="2155389" cy="1751325"/>
            <a:chOff x="6429510" y="337780"/>
            <a:chExt cx="2155389" cy="1751325"/>
          </a:xfrm>
        </p:grpSpPr>
        <p:sp>
          <p:nvSpPr>
            <p:cNvPr id="54" name="Google Shape;54;p1"/>
            <p:cNvSpPr/>
            <p:nvPr/>
          </p:nvSpPr>
          <p:spPr>
            <a:xfrm>
              <a:off x="7596009" y="337780"/>
              <a:ext cx="988890" cy="988890"/>
            </a:xfrm>
            <a:prstGeom prst="ellipse">
              <a:avLst/>
            </a:prstGeom>
            <a:solidFill>
              <a:srgbClr val="0D3475">
                <a:alpha val="6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55" name="Google Shape;55;p1"/>
            <p:cNvSpPr/>
            <p:nvPr/>
          </p:nvSpPr>
          <p:spPr>
            <a:xfrm>
              <a:off x="6815720" y="641606"/>
              <a:ext cx="475240" cy="475240"/>
            </a:xfrm>
            <a:prstGeom prst="ellipse">
              <a:avLst/>
            </a:prstGeom>
            <a:solidFill>
              <a:srgbClr val="0D347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56" name="Google Shape;56;p1"/>
            <p:cNvSpPr/>
            <p:nvPr/>
          </p:nvSpPr>
          <p:spPr>
            <a:xfrm>
              <a:off x="6995176" y="1326670"/>
              <a:ext cx="762435" cy="762435"/>
            </a:xfrm>
            <a:prstGeom prst="ellipse">
              <a:avLst/>
            </a:prstGeom>
            <a:solidFill>
              <a:srgbClr val="BBAC7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57" name="Google Shape;57;p1"/>
            <p:cNvSpPr/>
            <p:nvPr/>
          </p:nvSpPr>
          <p:spPr>
            <a:xfrm>
              <a:off x="6429510" y="1339986"/>
              <a:ext cx="218266" cy="218266"/>
            </a:xfrm>
            <a:prstGeom prst="ellipse">
              <a:avLst/>
            </a:prstGeom>
            <a:solidFill>
              <a:srgbClr val="BBAC76">
                <a:alpha val="6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grpSp>
      <p:pic>
        <p:nvPicPr>
          <p:cNvPr id="58" name="Google Shape;58;p1"/>
          <p:cNvPicPr preferRelativeResize="0"/>
          <p:nvPr/>
        </p:nvPicPr>
        <p:blipFill rotWithShape="1">
          <a:blip r:embed="rId3">
            <a:alphaModFix/>
          </a:blip>
          <a:srcRect/>
          <a:stretch/>
        </p:blipFill>
        <p:spPr>
          <a:xfrm>
            <a:off x="624043" y="621613"/>
            <a:ext cx="3094007" cy="1082356"/>
          </a:xfrm>
          <a:prstGeom prst="rect">
            <a:avLst/>
          </a:prstGeom>
          <a:noFill/>
          <a:ln>
            <a:noFill/>
          </a:ln>
        </p:spPr>
      </p:pic>
      <p:sp>
        <p:nvSpPr>
          <p:cNvPr id="59" name="Google Shape;59;p1"/>
          <p:cNvSpPr txBox="1"/>
          <p:nvPr/>
        </p:nvSpPr>
        <p:spPr>
          <a:xfrm>
            <a:off x="517126" y="2325582"/>
            <a:ext cx="7772400" cy="675821"/>
          </a:xfrm>
          <a:prstGeom prst="rect">
            <a:avLst/>
          </a:prstGeom>
          <a:noFill/>
          <a:ln>
            <a:noFill/>
          </a:ln>
        </p:spPr>
        <p:txBody>
          <a:bodyPr spcFirstLastPara="1" wrap="square" lIns="91425" tIns="45700" rIns="91425" bIns="45700" anchor="t" anchorCtr="0">
            <a:normAutofit/>
          </a:bodyPr>
          <a:lstStyle/>
          <a:p>
            <a:pPr marL="0" marR="0" lvl="0" indent="0" algn="l" rtl="0">
              <a:spcBef>
                <a:spcPts val="0"/>
              </a:spcBef>
              <a:spcAft>
                <a:spcPts val="0"/>
              </a:spcAft>
              <a:buClr>
                <a:schemeClr val="dk1"/>
              </a:buClr>
              <a:buSzPts val="3600"/>
              <a:buFont typeface="Arial"/>
              <a:buNone/>
            </a:pPr>
            <a:r>
              <a:rPr lang="no-NO" sz="3600" b="1">
                <a:solidFill>
                  <a:schemeClr val="dk1"/>
                </a:solidFill>
              </a:rPr>
              <a:t>Group Assignment</a:t>
            </a:r>
            <a:endParaRPr sz="3600" b="1" i="0" u="none" strike="noStrike" cap="none">
              <a:solidFill>
                <a:schemeClr val="dk1"/>
              </a:solidFill>
              <a:latin typeface="Arial"/>
              <a:ea typeface="Arial"/>
              <a:cs typeface="Arial"/>
              <a:sym typeface="Arial"/>
            </a:endParaRPr>
          </a:p>
        </p:txBody>
      </p:sp>
      <p:sp>
        <p:nvSpPr>
          <p:cNvPr id="60" name="Google Shape;60;p1"/>
          <p:cNvSpPr txBox="1"/>
          <p:nvPr/>
        </p:nvSpPr>
        <p:spPr>
          <a:xfrm>
            <a:off x="504816" y="3072724"/>
            <a:ext cx="7772400" cy="1314450"/>
          </a:xfrm>
          <a:prstGeom prst="rect">
            <a:avLst/>
          </a:prstGeom>
          <a:noFill/>
          <a:ln>
            <a:noFill/>
          </a:ln>
        </p:spPr>
        <p:txBody>
          <a:bodyPr spcFirstLastPara="1" wrap="square" lIns="91425" tIns="45700" rIns="91425" bIns="45700" anchor="t" anchorCtr="0">
            <a:normAutofit/>
          </a:bodyPr>
          <a:lstStyle/>
          <a:p>
            <a:pPr marL="0" marR="0" lvl="0" indent="0" algn="l" rtl="0">
              <a:spcBef>
                <a:spcPts val="0"/>
              </a:spcBef>
              <a:spcAft>
                <a:spcPts val="0"/>
              </a:spcAft>
              <a:buClr>
                <a:srgbClr val="888888"/>
              </a:buClr>
              <a:buSzPts val="2400"/>
              <a:buFont typeface="Arial"/>
              <a:buNone/>
            </a:pPr>
            <a:r>
              <a:rPr lang="no-NO" sz="2400">
                <a:solidFill>
                  <a:srgbClr val="888888"/>
                </a:solidFill>
              </a:rPr>
              <a:t>TBA5150 - Geohazards and risks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3" name="TextBox 2">
            <a:extLst>
              <a:ext uri="{FF2B5EF4-FFF2-40B4-BE49-F238E27FC236}">
                <a16:creationId xmlns:a16="http://schemas.microsoft.com/office/drawing/2014/main" id="{7370ED21-8738-CCB0-0B46-3DBDEA0A5159}"/>
              </a:ext>
            </a:extLst>
          </p:cNvPr>
          <p:cNvSpPr txBox="1"/>
          <p:nvPr/>
        </p:nvSpPr>
        <p:spPr>
          <a:xfrm>
            <a:off x="1089939" y="665394"/>
            <a:ext cx="476538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800">
                <a:latin typeface="Cambria Math"/>
                <a:ea typeface="Cambria Math"/>
              </a:rPr>
              <a:t>g = F - 1</a:t>
            </a:r>
            <a:endParaRPr lang="en-US"/>
          </a:p>
        </p:txBody>
      </p:sp>
      <p:sp>
        <p:nvSpPr>
          <p:cNvPr id="5" name="TextBox 4">
            <a:extLst>
              <a:ext uri="{FF2B5EF4-FFF2-40B4-BE49-F238E27FC236}">
                <a16:creationId xmlns:a16="http://schemas.microsoft.com/office/drawing/2014/main" id="{53A4C1A0-93ED-6242-88FB-B4542CD7BE3C}"/>
              </a:ext>
            </a:extLst>
          </p:cNvPr>
          <p:cNvSpPr txBox="1"/>
          <p:nvPr/>
        </p:nvSpPr>
        <p:spPr>
          <a:xfrm>
            <a:off x="1091045" y="2201916"/>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800">
                <a:latin typeface="Cambria Math"/>
                <a:ea typeface="Cambria Math"/>
              </a:rPr>
              <a:t>g = R - S</a:t>
            </a:r>
            <a:endParaRPr lang="en-US">
              <a:ea typeface="Cambria Math"/>
            </a:endParaRPr>
          </a:p>
        </p:txBody>
      </p:sp>
      <p:pic>
        <p:nvPicPr>
          <p:cNvPr id="7" name="Image 6" descr="Une image contenant texte, capture d’écran, Police, nombre&#10;&#10;Description générée automatiquement">
            <a:extLst>
              <a:ext uri="{FF2B5EF4-FFF2-40B4-BE49-F238E27FC236}">
                <a16:creationId xmlns:a16="http://schemas.microsoft.com/office/drawing/2014/main" id="{928A7897-61A2-AD96-67A2-E597149C5821}"/>
              </a:ext>
            </a:extLst>
          </p:cNvPr>
          <p:cNvPicPr>
            <a:picLocks noChangeAspect="1"/>
          </p:cNvPicPr>
          <p:nvPr/>
        </p:nvPicPr>
        <p:blipFill>
          <a:blip r:embed="rId3"/>
          <a:stretch>
            <a:fillRect/>
          </a:stretch>
        </p:blipFill>
        <p:spPr>
          <a:xfrm>
            <a:off x="1092994" y="1169547"/>
            <a:ext cx="6107906" cy="953046"/>
          </a:xfrm>
          <a:prstGeom prst="rect">
            <a:avLst/>
          </a:prstGeom>
        </p:spPr>
      </p:pic>
      <p:pic>
        <p:nvPicPr>
          <p:cNvPr id="8" name="Image 7" descr="Une image contenant texte, capture d’écran, Police, nombre&#10;&#10;Description générée automatiquement">
            <a:extLst>
              <a:ext uri="{FF2B5EF4-FFF2-40B4-BE49-F238E27FC236}">
                <a16:creationId xmlns:a16="http://schemas.microsoft.com/office/drawing/2014/main" id="{1EB41C4C-FA9A-9533-4628-E88007A9D4A5}"/>
              </a:ext>
            </a:extLst>
          </p:cNvPr>
          <p:cNvPicPr>
            <a:picLocks noChangeAspect="1"/>
          </p:cNvPicPr>
          <p:nvPr/>
        </p:nvPicPr>
        <p:blipFill>
          <a:blip r:embed="rId4"/>
          <a:stretch>
            <a:fillRect/>
          </a:stretch>
        </p:blipFill>
        <p:spPr>
          <a:xfrm>
            <a:off x="1092994" y="2568696"/>
            <a:ext cx="6107906" cy="957353"/>
          </a:xfrm>
          <a:prstGeom prst="rect">
            <a:avLst/>
          </a:prstGeom>
        </p:spPr>
      </p:pic>
      <p:sp>
        <p:nvSpPr>
          <p:cNvPr id="4" name="Espace réservé du texte 1">
            <a:extLst>
              <a:ext uri="{FF2B5EF4-FFF2-40B4-BE49-F238E27FC236}">
                <a16:creationId xmlns:a16="http://schemas.microsoft.com/office/drawing/2014/main" id="{9FECC1D4-DE76-2696-9574-4C192354523C}"/>
              </a:ext>
            </a:extLst>
          </p:cNvPr>
          <p:cNvSpPr>
            <a:spLocks noGrp="1"/>
          </p:cNvSpPr>
          <p:nvPr>
            <p:ph type="body" idx="1"/>
          </p:nvPr>
        </p:nvSpPr>
        <p:spPr>
          <a:xfrm>
            <a:off x="264314" y="236692"/>
            <a:ext cx="4200525" cy="463221"/>
          </a:xfrm>
        </p:spPr>
        <p:txBody>
          <a:bodyPr>
            <a:normAutofit/>
          </a:bodyPr>
          <a:lstStyle/>
          <a:p>
            <a:pPr>
              <a:buFont typeface="Wingdings"/>
              <a:buChar char="q"/>
            </a:pPr>
            <a:r>
              <a:rPr lang="fr-FR" sz="2000" b="1"/>
              <a:t>FOSM</a:t>
            </a:r>
            <a:endParaRPr lang="fr-FR"/>
          </a:p>
          <a:p>
            <a:pPr marL="571500" indent="-457200">
              <a:buFont typeface="Wingdings"/>
              <a:buChar char="q"/>
            </a:pPr>
            <a:endParaRPr lang="fr-FR"/>
          </a:p>
          <a:p>
            <a:pPr marL="571500" indent="-457200">
              <a:buFont typeface="Wingdings"/>
              <a:buChar char="q"/>
            </a:pPr>
            <a:endParaRPr lang="fr-FR"/>
          </a:p>
        </p:txBody>
      </p:sp>
      <p:sp>
        <p:nvSpPr>
          <p:cNvPr id="2" name="TextBox 1">
            <a:extLst>
              <a:ext uri="{FF2B5EF4-FFF2-40B4-BE49-F238E27FC236}">
                <a16:creationId xmlns:a16="http://schemas.microsoft.com/office/drawing/2014/main" id="{F5CD195A-3684-2020-725A-C78FB87BDAF0}"/>
              </a:ext>
            </a:extLst>
          </p:cNvPr>
          <p:cNvSpPr txBox="1"/>
          <p:nvPr/>
        </p:nvSpPr>
        <p:spPr>
          <a:xfrm>
            <a:off x="1143000" y="3774907"/>
            <a:ext cx="7706225" cy="116955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v"/>
            </a:pPr>
            <a:r>
              <a:rPr lang="en-US"/>
              <a:t>Different performance function returns different probability of failure. Because FOSM does a linear approximation of the performance function at the mean of performance function only and calculates the reliability index. So, if the linear approximation of the performance function at the mean is not a good approximation, FOSM can over or underestimate the reliability index.</a:t>
            </a:r>
          </a:p>
        </p:txBody>
      </p:sp>
    </p:spTree>
    <p:extLst>
      <p:ext uri="{BB962C8B-B14F-4D97-AF65-F5344CB8AC3E}">
        <p14:creationId xmlns:p14="http://schemas.microsoft.com/office/powerpoint/2010/main" val="34047784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pic>
        <p:nvPicPr>
          <p:cNvPr id="3" name="Picture 2" descr="A group of pie charts&#10;&#10;Description automatically generated">
            <a:extLst>
              <a:ext uri="{FF2B5EF4-FFF2-40B4-BE49-F238E27FC236}">
                <a16:creationId xmlns:a16="http://schemas.microsoft.com/office/drawing/2014/main" id="{54070119-9AF3-45C6-F6D8-C2EA1553DAB5}"/>
              </a:ext>
            </a:extLst>
          </p:cNvPr>
          <p:cNvPicPr>
            <a:picLocks noChangeAspect="1"/>
          </p:cNvPicPr>
          <p:nvPr/>
        </p:nvPicPr>
        <p:blipFill>
          <a:blip r:embed="rId3"/>
          <a:stretch>
            <a:fillRect/>
          </a:stretch>
        </p:blipFill>
        <p:spPr>
          <a:xfrm>
            <a:off x="53784" y="1481863"/>
            <a:ext cx="4411517" cy="3056544"/>
          </a:xfrm>
          <a:prstGeom prst="rect">
            <a:avLst/>
          </a:prstGeom>
        </p:spPr>
      </p:pic>
      <p:pic>
        <p:nvPicPr>
          <p:cNvPr id="17" name="Image 16" descr="A pie chart with different colored circles&#10;&#10;Description automatically generated">
            <a:extLst>
              <a:ext uri="{FF2B5EF4-FFF2-40B4-BE49-F238E27FC236}">
                <a16:creationId xmlns:a16="http://schemas.microsoft.com/office/drawing/2014/main" id="{7869649D-ABDF-45D5-800F-FE463F412A99}"/>
              </a:ext>
            </a:extLst>
          </p:cNvPr>
          <p:cNvPicPr>
            <a:picLocks noChangeAspect="1"/>
          </p:cNvPicPr>
          <p:nvPr/>
        </p:nvPicPr>
        <p:blipFill>
          <a:blip r:embed="rId4"/>
          <a:stretch>
            <a:fillRect/>
          </a:stretch>
        </p:blipFill>
        <p:spPr>
          <a:xfrm>
            <a:off x="5438548" y="1479700"/>
            <a:ext cx="2378529" cy="1583872"/>
          </a:xfrm>
          <a:prstGeom prst="rect">
            <a:avLst/>
          </a:prstGeom>
        </p:spPr>
      </p:pic>
      <p:pic>
        <p:nvPicPr>
          <p:cNvPr id="18" name="Image 17" descr="A pie chart with different colored circles&#10;&#10;Description automatically generated">
            <a:extLst>
              <a:ext uri="{FF2B5EF4-FFF2-40B4-BE49-F238E27FC236}">
                <a16:creationId xmlns:a16="http://schemas.microsoft.com/office/drawing/2014/main" id="{7F96CA78-B070-89E4-56B9-46EDBA0D704E}"/>
              </a:ext>
            </a:extLst>
          </p:cNvPr>
          <p:cNvPicPr>
            <a:picLocks noChangeAspect="1"/>
          </p:cNvPicPr>
          <p:nvPr/>
        </p:nvPicPr>
        <p:blipFill>
          <a:blip r:embed="rId5"/>
          <a:stretch>
            <a:fillRect/>
          </a:stretch>
        </p:blipFill>
        <p:spPr>
          <a:xfrm>
            <a:off x="4398359" y="3054804"/>
            <a:ext cx="2181225" cy="1524000"/>
          </a:xfrm>
          <a:prstGeom prst="rect">
            <a:avLst/>
          </a:prstGeom>
        </p:spPr>
      </p:pic>
      <p:pic>
        <p:nvPicPr>
          <p:cNvPr id="19" name="Image 18" descr="A pie chart with different colored circles&#10;&#10;Description automatically generated">
            <a:extLst>
              <a:ext uri="{FF2B5EF4-FFF2-40B4-BE49-F238E27FC236}">
                <a16:creationId xmlns:a16="http://schemas.microsoft.com/office/drawing/2014/main" id="{73890BAB-0286-7F3F-FC08-66607B758FF8}"/>
              </a:ext>
            </a:extLst>
          </p:cNvPr>
          <p:cNvPicPr>
            <a:picLocks noChangeAspect="1"/>
          </p:cNvPicPr>
          <p:nvPr/>
        </p:nvPicPr>
        <p:blipFill>
          <a:blip r:embed="rId6"/>
          <a:stretch>
            <a:fillRect/>
          </a:stretch>
        </p:blipFill>
        <p:spPr>
          <a:xfrm>
            <a:off x="6578902" y="3054804"/>
            <a:ext cx="2228850" cy="1524000"/>
          </a:xfrm>
          <a:prstGeom prst="rect">
            <a:avLst/>
          </a:prstGeom>
        </p:spPr>
      </p:pic>
      <p:sp>
        <p:nvSpPr>
          <p:cNvPr id="6" name="Espace réservé du texte 1">
            <a:extLst>
              <a:ext uri="{FF2B5EF4-FFF2-40B4-BE49-F238E27FC236}">
                <a16:creationId xmlns:a16="http://schemas.microsoft.com/office/drawing/2014/main" id="{4C45A84C-7443-98A3-4AA5-3497E4539575}"/>
              </a:ext>
            </a:extLst>
          </p:cNvPr>
          <p:cNvSpPr>
            <a:spLocks noGrp="1"/>
          </p:cNvSpPr>
          <p:nvPr>
            <p:ph type="body" idx="1"/>
          </p:nvPr>
        </p:nvSpPr>
        <p:spPr>
          <a:xfrm>
            <a:off x="264314" y="236692"/>
            <a:ext cx="4200525" cy="748971"/>
          </a:xfrm>
        </p:spPr>
        <p:txBody>
          <a:bodyPr>
            <a:normAutofit/>
          </a:bodyPr>
          <a:lstStyle/>
          <a:p>
            <a:pPr>
              <a:buFont typeface="Wingdings"/>
              <a:buChar char="q"/>
            </a:pPr>
            <a:r>
              <a:rPr lang="fr-FR" sz="2000" b="1"/>
              <a:t>FORM</a:t>
            </a:r>
            <a:endParaRPr lang="fr-FR"/>
          </a:p>
          <a:p>
            <a:pPr lvl="1">
              <a:buFont typeface="Courier New"/>
              <a:buChar char="o"/>
            </a:pPr>
            <a:r>
              <a:rPr lang="fr-FR" sz="1600" b="1"/>
              <a:t>Importance </a:t>
            </a:r>
            <a:r>
              <a:rPr lang="fr-FR" sz="1600" b="1" err="1"/>
              <a:t>Factors</a:t>
            </a:r>
          </a:p>
          <a:p>
            <a:pPr marL="571500" indent="-457200">
              <a:buFont typeface="Wingdings"/>
              <a:buChar char="q"/>
            </a:pPr>
            <a:endParaRPr lang="fr-FR"/>
          </a:p>
        </p:txBody>
      </p:sp>
    </p:spTree>
    <p:extLst>
      <p:ext uri="{BB962C8B-B14F-4D97-AF65-F5344CB8AC3E}">
        <p14:creationId xmlns:p14="http://schemas.microsoft.com/office/powerpoint/2010/main" val="9852275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pic>
        <p:nvPicPr>
          <p:cNvPr id="2" name="Picture 1" descr="A close-up of a sign&#10;&#10;Description automatically generated">
            <a:extLst>
              <a:ext uri="{FF2B5EF4-FFF2-40B4-BE49-F238E27FC236}">
                <a16:creationId xmlns:a16="http://schemas.microsoft.com/office/drawing/2014/main" id="{7B399D61-1D46-35EB-A00B-3AAE9691746F}"/>
              </a:ext>
            </a:extLst>
          </p:cNvPr>
          <p:cNvPicPr>
            <a:picLocks noChangeAspect="1"/>
          </p:cNvPicPr>
          <p:nvPr/>
        </p:nvPicPr>
        <p:blipFill>
          <a:blip r:embed="rId3"/>
          <a:stretch>
            <a:fillRect/>
          </a:stretch>
        </p:blipFill>
        <p:spPr>
          <a:xfrm>
            <a:off x="1200742" y="1402545"/>
            <a:ext cx="6451738" cy="438143"/>
          </a:xfrm>
          <a:prstGeom prst="rect">
            <a:avLst/>
          </a:prstGeom>
        </p:spPr>
      </p:pic>
      <p:sp>
        <p:nvSpPr>
          <p:cNvPr id="4" name="ZoneTexte 3">
            <a:extLst>
              <a:ext uri="{FF2B5EF4-FFF2-40B4-BE49-F238E27FC236}">
                <a16:creationId xmlns:a16="http://schemas.microsoft.com/office/drawing/2014/main" id="{3FA5332E-F846-CE81-BEA8-D6539A5DADEC}"/>
              </a:ext>
            </a:extLst>
          </p:cNvPr>
          <p:cNvSpPr txBox="1"/>
          <p:nvPr/>
        </p:nvSpPr>
        <p:spPr>
          <a:xfrm>
            <a:off x="1556317" y="4084788"/>
            <a:ext cx="5766026"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Design point in standard event domain</a:t>
            </a:r>
          </a:p>
        </p:txBody>
      </p:sp>
      <p:sp>
        <p:nvSpPr>
          <p:cNvPr id="8" name="Espace réservé du texte 1">
            <a:extLst>
              <a:ext uri="{FF2B5EF4-FFF2-40B4-BE49-F238E27FC236}">
                <a16:creationId xmlns:a16="http://schemas.microsoft.com/office/drawing/2014/main" id="{64E535F2-51F3-2C32-75E6-6772CA893425}"/>
              </a:ext>
            </a:extLst>
          </p:cNvPr>
          <p:cNvSpPr>
            <a:spLocks noGrp="1"/>
          </p:cNvSpPr>
          <p:nvPr>
            <p:ph type="body" idx="1"/>
          </p:nvPr>
        </p:nvSpPr>
        <p:spPr>
          <a:xfrm>
            <a:off x="264314" y="236692"/>
            <a:ext cx="4181475" cy="853746"/>
          </a:xfrm>
        </p:spPr>
        <p:txBody>
          <a:bodyPr>
            <a:normAutofit/>
          </a:bodyPr>
          <a:lstStyle/>
          <a:p>
            <a:pPr>
              <a:buFont typeface="Wingdings"/>
              <a:buChar char="q"/>
            </a:pPr>
            <a:r>
              <a:rPr lang="fr-FR" sz="2000" b="1"/>
              <a:t>FORM</a:t>
            </a:r>
            <a:endParaRPr lang="fr-FR"/>
          </a:p>
          <a:p>
            <a:pPr lvl="1">
              <a:buFont typeface="Courier New"/>
              <a:buChar char="o"/>
            </a:pPr>
            <a:r>
              <a:rPr lang="fr-FR" sz="1600" b="1" err="1"/>
              <a:t>Results</a:t>
            </a:r>
          </a:p>
          <a:p>
            <a:pPr marL="571500" indent="-457200">
              <a:buFont typeface="Wingdings"/>
              <a:buChar char="q"/>
            </a:pPr>
            <a:endParaRPr lang="fr-FR"/>
          </a:p>
          <a:p>
            <a:pPr marL="571500" indent="-457200">
              <a:buFont typeface="Wingdings"/>
              <a:buChar char="q"/>
            </a:pPr>
            <a:endParaRPr lang="fr-FR"/>
          </a:p>
        </p:txBody>
      </p:sp>
      <p:pic>
        <p:nvPicPr>
          <p:cNvPr id="7" name="Picture 4" descr="A table with numbers and a number&#10;&#10;Description automatically generated">
            <a:extLst>
              <a:ext uri="{FF2B5EF4-FFF2-40B4-BE49-F238E27FC236}">
                <a16:creationId xmlns:a16="http://schemas.microsoft.com/office/drawing/2014/main" id="{1816A079-2E2C-FDA7-479C-297E48D65C1B}"/>
              </a:ext>
            </a:extLst>
          </p:cNvPr>
          <p:cNvPicPr>
            <a:picLocks noChangeAspect="1"/>
          </p:cNvPicPr>
          <p:nvPr/>
        </p:nvPicPr>
        <p:blipFill>
          <a:blip r:embed="rId4"/>
          <a:stretch>
            <a:fillRect/>
          </a:stretch>
        </p:blipFill>
        <p:spPr>
          <a:xfrm>
            <a:off x="1729537" y="2170734"/>
            <a:ext cx="5685297" cy="1853066"/>
          </a:xfrm>
          <a:prstGeom prst="rect">
            <a:avLst/>
          </a:prstGeom>
        </p:spPr>
      </p:pic>
    </p:spTree>
    <p:extLst>
      <p:ext uri="{BB962C8B-B14F-4D97-AF65-F5344CB8AC3E}">
        <p14:creationId xmlns:p14="http://schemas.microsoft.com/office/powerpoint/2010/main" val="9229816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table with numbers and symbols&#10;&#10;Description automatically generated">
            <a:extLst>
              <a:ext uri="{FF2B5EF4-FFF2-40B4-BE49-F238E27FC236}">
                <a16:creationId xmlns:a16="http://schemas.microsoft.com/office/drawing/2014/main" id="{0071C772-2C08-B361-BAE9-05B764F5948A}"/>
              </a:ext>
            </a:extLst>
          </p:cNvPr>
          <p:cNvPicPr>
            <a:picLocks noChangeAspect="1"/>
          </p:cNvPicPr>
          <p:nvPr/>
        </p:nvPicPr>
        <p:blipFill>
          <a:blip r:embed="rId2"/>
          <a:stretch>
            <a:fillRect/>
          </a:stretch>
        </p:blipFill>
        <p:spPr>
          <a:xfrm>
            <a:off x="382655" y="1570453"/>
            <a:ext cx="8162418" cy="1994651"/>
          </a:xfrm>
          <a:prstGeom prst="rect">
            <a:avLst/>
          </a:prstGeom>
        </p:spPr>
      </p:pic>
      <p:sp>
        <p:nvSpPr>
          <p:cNvPr id="9" name="Espace réservé du texte 1">
            <a:extLst>
              <a:ext uri="{FF2B5EF4-FFF2-40B4-BE49-F238E27FC236}">
                <a16:creationId xmlns:a16="http://schemas.microsoft.com/office/drawing/2014/main" id="{3F7FBFBA-DDD2-9B46-D8BD-2FEDBC5D2E15}"/>
              </a:ext>
            </a:extLst>
          </p:cNvPr>
          <p:cNvSpPr>
            <a:spLocks noGrp="1"/>
          </p:cNvSpPr>
          <p:nvPr>
            <p:ph type="body" idx="1"/>
          </p:nvPr>
        </p:nvSpPr>
        <p:spPr>
          <a:xfrm>
            <a:off x="264314" y="236692"/>
            <a:ext cx="4200525" cy="463221"/>
          </a:xfrm>
        </p:spPr>
        <p:txBody>
          <a:bodyPr>
            <a:normAutofit/>
          </a:bodyPr>
          <a:lstStyle/>
          <a:p>
            <a:pPr>
              <a:buFont typeface="Wingdings"/>
              <a:buChar char="q"/>
            </a:pPr>
            <a:r>
              <a:rPr lang="fr-FR" sz="2000" b="1"/>
              <a:t>Monte Carlo</a:t>
            </a:r>
            <a:endParaRPr lang="fr-FR"/>
          </a:p>
          <a:p>
            <a:pPr marL="571500" indent="-457200">
              <a:buFont typeface="Wingdings"/>
              <a:buChar char="q"/>
            </a:pPr>
            <a:endParaRPr lang="fr-FR"/>
          </a:p>
          <a:p>
            <a:pPr marL="571500" indent="-457200">
              <a:buFont typeface="Wingdings"/>
              <a:buChar char="q"/>
            </a:pPr>
            <a:endParaRPr lang="fr-FR"/>
          </a:p>
        </p:txBody>
      </p:sp>
    </p:spTree>
    <p:extLst>
      <p:ext uri="{BB962C8B-B14F-4D97-AF65-F5344CB8AC3E}">
        <p14:creationId xmlns:p14="http://schemas.microsoft.com/office/powerpoint/2010/main" val="815496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group of graphs with numbers&#10;&#10;Description automatically generated">
            <a:extLst>
              <a:ext uri="{FF2B5EF4-FFF2-40B4-BE49-F238E27FC236}">
                <a16:creationId xmlns:a16="http://schemas.microsoft.com/office/drawing/2014/main" id="{9C411BBC-99F7-9E4A-BAF9-617A17F84113}"/>
              </a:ext>
            </a:extLst>
          </p:cNvPr>
          <p:cNvPicPr>
            <a:picLocks noChangeAspect="1"/>
          </p:cNvPicPr>
          <p:nvPr/>
        </p:nvPicPr>
        <p:blipFill>
          <a:blip r:embed="rId2"/>
          <a:stretch>
            <a:fillRect/>
          </a:stretch>
        </p:blipFill>
        <p:spPr>
          <a:xfrm>
            <a:off x="408590" y="884590"/>
            <a:ext cx="8399080" cy="3249508"/>
          </a:xfrm>
          <a:prstGeom prst="rect">
            <a:avLst/>
          </a:prstGeom>
        </p:spPr>
      </p:pic>
      <p:sp>
        <p:nvSpPr>
          <p:cNvPr id="6" name="Espace réservé du texte 1">
            <a:extLst>
              <a:ext uri="{FF2B5EF4-FFF2-40B4-BE49-F238E27FC236}">
                <a16:creationId xmlns:a16="http://schemas.microsoft.com/office/drawing/2014/main" id="{C5DE34EA-ADE5-F5A8-8ED6-C1798BD5BFF4}"/>
              </a:ext>
            </a:extLst>
          </p:cNvPr>
          <p:cNvSpPr>
            <a:spLocks noGrp="1"/>
          </p:cNvSpPr>
          <p:nvPr>
            <p:ph type="body" idx="1"/>
          </p:nvPr>
        </p:nvSpPr>
        <p:spPr>
          <a:xfrm>
            <a:off x="264314" y="236692"/>
            <a:ext cx="4200525" cy="463221"/>
          </a:xfrm>
        </p:spPr>
        <p:txBody>
          <a:bodyPr>
            <a:normAutofit/>
          </a:bodyPr>
          <a:lstStyle/>
          <a:p>
            <a:pPr>
              <a:buFont typeface="Wingdings"/>
              <a:buChar char="q"/>
            </a:pPr>
            <a:r>
              <a:rPr lang="fr-FR" sz="2000" b="1"/>
              <a:t>Monte Carlo</a:t>
            </a:r>
            <a:endParaRPr lang="fr-FR"/>
          </a:p>
          <a:p>
            <a:pPr marL="571500" indent="-457200">
              <a:buFont typeface="Wingdings"/>
              <a:buChar char="q"/>
            </a:pPr>
            <a:endParaRPr lang="fr-FR"/>
          </a:p>
          <a:p>
            <a:pPr marL="571500" indent="-457200">
              <a:buFont typeface="Wingdings"/>
              <a:buChar char="q"/>
            </a:pPr>
            <a:endParaRPr lang="fr-FR"/>
          </a:p>
        </p:txBody>
      </p:sp>
    </p:spTree>
    <p:extLst>
      <p:ext uri="{BB962C8B-B14F-4D97-AF65-F5344CB8AC3E}">
        <p14:creationId xmlns:p14="http://schemas.microsoft.com/office/powerpoint/2010/main" val="37811533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D234629-43D1-6ECF-AC6B-B2F655A2DFB2}"/>
              </a:ext>
            </a:extLst>
          </p:cNvPr>
          <p:cNvPicPr>
            <a:picLocks noChangeAspect="1"/>
          </p:cNvPicPr>
          <p:nvPr/>
        </p:nvPicPr>
        <p:blipFill>
          <a:blip r:embed="rId2"/>
          <a:stretch>
            <a:fillRect/>
          </a:stretch>
        </p:blipFill>
        <p:spPr>
          <a:xfrm>
            <a:off x="310057" y="1127296"/>
            <a:ext cx="8090337" cy="3039995"/>
          </a:xfrm>
          <a:prstGeom prst="rect">
            <a:avLst/>
          </a:prstGeom>
        </p:spPr>
      </p:pic>
      <p:sp>
        <p:nvSpPr>
          <p:cNvPr id="6" name="Espace réservé du texte 1">
            <a:extLst>
              <a:ext uri="{FF2B5EF4-FFF2-40B4-BE49-F238E27FC236}">
                <a16:creationId xmlns:a16="http://schemas.microsoft.com/office/drawing/2014/main" id="{8F186243-B061-FF27-1726-89B2E273D6AF}"/>
              </a:ext>
            </a:extLst>
          </p:cNvPr>
          <p:cNvSpPr>
            <a:spLocks noGrp="1"/>
          </p:cNvSpPr>
          <p:nvPr>
            <p:ph type="body" idx="1"/>
          </p:nvPr>
        </p:nvSpPr>
        <p:spPr>
          <a:xfrm>
            <a:off x="264314" y="236692"/>
            <a:ext cx="4200525" cy="463221"/>
          </a:xfrm>
        </p:spPr>
        <p:txBody>
          <a:bodyPr>
            <a:normAutofit/>
          </a:bodyPr>
          <a:lstStyle/>
          <a:p>
            <a:pPr>
              <a:buFont typeface="Wingdings"/>
              <a:buChar char="q"/>
            </a:pPr>
            <a:r>
              <a:rPr lang="fr-FR" sz="2000" b="1"/>
              <a:t>Monte Carlo</a:t>
            </a:r>
            <a:endParaRPr lang="fr-FR"/>
          </a:p>
          <a:p>
            <a:pPr marL="571500" indent="-457200">
              <a:buFont typeface="Wingdings"/>
              <a:buChar char="q"/>
            </a:pPr>
            <a:endParaRPr lang="fr-FR"/>
          </a:p>
          <a:p>
            <a:pPr marL="571500" indent="-457200">
              <a:buFont typeface="Wingdings"/>
              <a:buChar char="q"/>
            </a:pPr>
            <a:endParaRPr lang="fr-FR"/>
          </a:p>
        </p:txBody>
      </p:sp>
    </p:spTree>
    <p:extLst>
      <p:ext uri="{BB962C8B-B14F-4D97-AF65-F5344CB8AC3E}">
        <p14:creationId xmlns:p14="http://schemas.microsoft.com/office/powerpoint/2010/main" val="31889248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9626141-BAF5-086F-07AF-F59D30FD8B13}"/>
              </a:ext>
            </a:extLst>
          </p:cNvPr>
          <p:cNvPicPr>
            <a:picLocks noChangeAspect="1"/>
          </p:cNvPicPr>
          <p:nvPr/>
        </p:nvPicPr>
        <p:blipFill>
          <a:blip r:embed="rId2"/>
          <a:stretch>
            <a:fillRect/>
          </a:stretch>
        </p:blipFill>
        <p:spPr>
          <a:xfrm>
            <a:off x="1548305" y="522228"/>
            <a:ext cx="5835358" cy="4620182"/>
          </a:xfrm>
          <a:prstGeom prst="rect">
            <a:avLst/>
          </a:prstGeom>
        </p:spPr>
      </p:pic>
      <p:sp>
        <p:nvSpPr>
          <p:cNvPr id="10" name="Espace réservé du texte 1">
            <a:extLst>
              <a:ext uri="{FF2B5EF4-FFF2-40B4-BE49-F238E27FC236}">
                <a16:creationId xmlns:a16="http://schemas.microsoft.com/office/drawing/2014/main" id="{E3501B2F-5F18-C66F-201B-52F0B9B7581E}"/>
              </a:ext>
            </a:extLst>
          </p:cNvPr>
          <p:cNvSpPr>
            <a:spLocks noGrp="1"/>
          </p:cNvSpPr>
          <p:nvPr>
            <p:ph type="body" idx="1"/>
          </p:nvPr>
        </p:nvSpPr>
        <p:spPr>
          <a:xfrm>
            <a:off x="264314" y="236692"/>
            <a:ext cx="4200525" cy="463221"/>
          </a:xfrm>
        </p:spPr>
        <p:txBody>
          <a:bodyPr>
            <a:normAutofit/>
          </a:bodyPr>
          <a:lstStyle/>
          <a:p>
            <a:pPr>
              <a:buFont typeface="Wingdings"/>
              <a:buChar char="q"/>
            </a:pPr>
            <a:r>
              <a:rPr lang="fr-FR" sz="2000" b="1"/>
              <a:t>Monte Carlo</a:t>
            </a:r>
            <a:endParaRPr lang="fr-FR"/>
          </a:p>
          <a:p>
            <a:pPr marL="571500" indent="-457200">
              <a:buFont typeface="Wingdings"/>
              <a:buChar char="q"/>
            </a:pPr>
            <a:endParaRPr lang="fr-FR"/>
          </a:p>
          <a:p>
            <a:pPr marL="571500" indent="-457200">
              <a:buFont typeface="Wingdings"/>
              <a:buChar char="q"/>
            </a:pPr>
            <a:endParaRPr lang="fr-FR"/>
          </a:p>
        </p:txBody>
      </p:sp>
    </p:spTree>
    <p:extLst>
      <p:ext uri="{BB962C8B-B14F-4D97-AF65-F5344CB8AC3E}">
        <p14:creationId xmlns:p14="http://schemas.microsoft.com/office/powerpoint/2010/main" val="27082768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D258F5A-F742-74A9-A11C-FD6684AC7761}"/>
              </a:ext>
            </a:extLst>
          </p:cNvPr>
          <p:cNvPicPr>
            <a:picLocks noChangeAspect="1"/>
          </p:cNvPicPr>
          <p:nvPr/>
        </p:nvPicPr>
        <p:blipFill>
          <a:blip r:embed="rId2"/>
          <a:stretch>
            <a:fillRect/>
          </a:stretch>
        </p:blipFill>
        <p:spPr>
          <a:xfrm>
            <a:off x="1779315" y="700412"/>
            <a:ext cx="5575518" cy="4388260"/>
          </a:xfrm>
          <a:prstGeom prst="rect">
            <a:avLst/>
          </a:prstGeom>
        </p:spPr>
      </p:pic>
      <p:sp>
        <p:nvSpPr>
          <p:cNvPr id="7" name="Espace réservé du texte 1">
            <a:extLst>
              <a:ext uri="{FF2B5EF4-FFF2-40B4-BE49-F238E27FC236}">
                <a16:creationId xmlns:a16="http://schemas.microsoft.com/office/drawing/2014/main" id="{F2EF7402-3B8E-A0AA-7A07-7A1E09230D6B}"/>
              </a:ext>
            </a:extLst>
          </p:cNvPr>
          <p:cNvSpPr>
            <a:spLocks noGrp="1"/>
          </p:cNvSpPr>
          <p:nvPr>
            <p:ph type="body" idx="1"/>
          </p:nvPr>
        </p:nvSpPr>
        <p:spPr>
          <a:xfrm>
            <a:off x="264314" y="236692"/>
            <a:ext cx="4200525" cy="463221"/>
          </a:xfrm>
        </p:spPr>
        <p:txBody>
          <a:bodyPr>
            <a:normAutofit/>
          </a:bodyPr>
          <a:lstStyle/>
          <a:p>
            <a:pPr>
              <a:buFont typeface="Wingdings"/>
              <a:buChar char="q"/>
            </a:pPr>
            <a:r>
              <a:rPr lang="fr-FR" sz="2000" b="1"/>
              <a:t>Monte Carlo</a:t>
            </a:r>
            <a:endParaRPr lang="fr-FR"/>
          </a:p>
          <a:p>
            <a:pPr marL="571500" indent="-457200">
              <a:buFont typeface="Wingdings"/>
              <a:buChar char="q"/>
            </a:pPr>
            <a:endParaRPr lang="fr-FR"/>
          </a:p>
          <a:p>
            <a:pPr marL="571500" indent="-457200">
              <a:buFont typeface="Wingdings"/>
              <a:buChar char="q"/>
            </a:pPr>
            <a:endParaRPr lang="fr-FR"/>
          </a:p>
        </p:txBody>
      </p:sp>
    </p:spTree>
    <p:extLst>
      <p:ext uri="{BB962C8B-B14F-4D97-AF65-F5344CB8AC3E}">
        <p14:creationId xmlns:p14="http://schemas.microsoft.com/office/powerpoint/2010/main" val="9741833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lose-up of numbers&#10;&#10;Description automatically generated">
            <a:extLst>
              <a:ext uri="{FF2B5EF4-FFF2-40B4-BE49-F238E27FC236}">
                <a16:creationId xmlns:a16="http://schemas.microsoft.com/office/drawing/2014/main" id="{3BCDA279-3C8E-E314-4ECE-97CA0EC2E16D}"/>
              </a:ext>
            </a:extLst>
          </p:cNvPr>
          <p:cNvPicPr>
            <a:picLocks noChangeAspect="1"/>
          </p:cNvPicPr>
          <p:nvPr/>
        </p:nvPicPr>
        <p:blipFill>
          <a:blip r:embed="rId2"/>
          <a:stretch>
            <a:fillRect/>
          </a:stretch>
        </p:blipFill>
        <p:spPr>
          <a:xfrm>
            <a:off x="375745" y="3933347"/>
            <a:ext cx="8385942" cy="626980"/>
          </a:xfrm>
          <a:prstGeom prst="rect">
            <a:avLst/>
          </a:prstGeom>
        </p:spPr>
      </p:pic>
      <p:sp>
        <p:nvSpPr>
          <p:cNvPr id="6" name="Espace réservé du texte 1">
            <a:extLst>
              <a:ext uri="{FF2B5EF4-FFF2-40B4-BE49-F238E27FC236}">
                <a16:creationId xmlns:a16="http://schemas.microsoft.com/office/drawing/2014/main" id="{AA843507-1FBD-3B2E-CE2B-A238ABA4447E}"/>
              </a:ext>
            </a:extLst>
          </p:cNvPr>
          <p:cNvSpPr>
            <a:spLocks noGrp="1"/>
          </p:cNvSpPr>
          <p:nvPr>
            <p:ph type="body" idx="1"/>
          </p:nvPr>
        </p:nvSpPr>
        <p:spPr>
          <a:xfrm>
            <a:off x="264314" y="236692"/>
            <a:ext cx="4200525" cy="463221"/>
          </a:xfrm>
        </p:spPr>
        <p:txBody>
          <a:bodyPr>
            <a:normAutofit/>
          </a:bodyPr>
          <a:lstStyle/>
          <a:p>
            <a:pPr>
              <a:buFont typeface="Wingdings"/>
              <a:buChar char="q"/>
            </a:pPr>
            <a:r>
              <a:rPr lang="fr-FR" sz="2000" b="1"/>
              <a:t>Monte Carlo</a:t>
            </a:r>
            <a:endParaRPr lang="fr-FR"/>
          </a:p>
          <a:p>
            <a:pPr marL="571500" indent="-457200">
              <a:buFont typeface="Wingdings"/>
              <a:buChar char="q"/>
            </a:pPr>
            <a:endParaRPr lang="fr-FR"/>
          </a:p>
          <a:p>
            <a:pPr marL="571500" indent="-457200">
              <a:buFont typeface="Wingdings"/>
              <a:buChar char="q"/>
            </a:pPr>
            <a:endParaRPr lang="fr-FR"/>
          </a:p>
        </p:txBody>
      </p:sp>
      <p:pic>
        <p:nvPicPr>
          <p:cNvPr id="5" name="Picture 4" descr="Normal Distribution | Examples, Formulas, &amp; Uses">
            <a:extLst>
              <a:ext uri="{FF2B5EF4-FFF2-40B4-BE49-F238E27FC236}">
                <a16:creationId xmlns:a16="http://schemas.microsoft.com/office/drawing/2014/main" id="{9A025910-BBEB-2D14-8356-E077884FC893}"/>
              </a:ext>
            </a:extLst>
          </p:cNvPr>
          <p:cNvPicPr>
            <a:picLocks noChangeAspect="1"/>
          </p:cNvPicPr>
          <p:nvPr/>
        </p:nvPicPr>
        <p:blipFill rotWithShape="1">
          <a:blip r:embed="rId3"/>
          <a:srcRect l="13122" r="-226" b="23077"/>
          <a:stretch/>
        </p:blipFill>
        <p:spPr>
          <a:xfrm>
            <a:off x="1930400" y="813711"/>
            <a:ext cx="5272348" cy="2861800"/>
          </a:xfrm>
          <a:prstGeom prst="rect">
            <a:avLst/>
          </a:prstGeom>
        </p:spPr>
      </p:pic>
    </p:spTree>
    <p:extLst>
      <p:ext uri="{BB962C8B-B14F-4D97-AF65-F5344CB8AC3E}">
        <p14:creationId xmlns:p14="http://schemas.microsoft.com/office/powerpoint/2010/main" val="7463898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Espace réservé du texte 1">
            <a:extLst>
              <a:ext uri="{FF2B5EF4-FFF2-40B4-BE49-F238E27FC236}">
                <a16:creationId xmlns:a16="http://schemas.microsoft.com/office/drawing/2014/main" id="{3F7FBFBA-DDD2-9B46-D8BD-2FEDBC5D2E15}"/>
              </a:ext>
            </a:extLst>
          </p:cNvPr>
          <p:cNvSpPr>
            <a:spLocks noGrp="1"/>
          </p:cNvSpPr>
          <p:nvPr>
            <p:ph type="body" idx="1"/>
          </p:nvPr>
        </p:nvSpPr>
        <p:spPr>
          <a:xfrm>
            <a:off x="264314" y="236692"/>
            <a:ext cx="4200525" cy="463221"/>
          </a:xfrm>
        </p:spPr>
        <p:txBody>
          <a:bodyPr>
            <a:normAutofit/>
          </a:bodyPr>
          <a:lstStyle/>
          <a:p>
            <a:pPr>
              <a:buFont typeface="Wingdings"/>
              <a:buChar char="q"/>
            </a:pPr>
            <a:r>
              <a:rPr lang="fr-FR" sz="2000" b="1" dirty="0" err="1"/>
              <a:t>Comparison</a:t>
            </a:r>
            <a:r>
              <a:rPr lang="fr-FR" sz="2000" b="1" dirty="0"/>
              <a:t> </a:t>
            </a:r>
            <a:endParaRPr lang="fr-FR" dirty="0"/>
          </a:p>
        </p:txBody>
      </p:sp>
      <p:pic>
        <p:nvPicPr>
          <p:cNvPr id="3" name="Image 2" descr="Une image contenant texte, capture d’écran, Police, nombre&#10;&#10;Description générée automatiquement">
            <a:extLst>
              <a:ext uri="{FF2B5EF4-FFF2-40B4-BE49-F238E27FC236}">
                <a16:creationId xmlns:a16="http://schemas.microsoft.com/office/drawing/2014/main" id="{554148E4-265B-FA28-75BD-BD3D282F5FDC}"/>
              </a:ext>
            </a:extLst>
          </p:cNvPr>
          <p:cNvPicPr>
            <a:picLocks noChangeAspect="1"/>
          </p:cNvPicPr>
          <p:nvPr/>
        </p:nvPicPr>
        <p:blipFill>
          <a:blip r:embed="rId2"/>
          <a:stretch>
            <a:fillRect/>
          </a:stretch>
        </p:blipFill>
        <p:spPr>
          <a:xfrm>
            <a:off x="125942" y="2030721"/>
            <a:ext cx="8678598" cy="1458032"/>
          </a:xfrm>
          <a:prstGeom prst="rect">
            <a:avLst/>
          </a:prstGeom>
        </p:spPr>
      </p:pic>
    </p:spTree>
    <p:extLst>
      <p:ext uri="{BB962C8B-B14F-4D97-AF65-F5344CB8AC3E}">
        <p14:creationId xmlns:p14="http://schemas.microsoft.com/office/powerpoint/2010/main" val="40638250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2"/>
          <p:cNvSpPr txBox="1">
            <a:spLocks noGrp="1"/>
          </p:cNvSpPr>
          <p:nvPr>
            <p:ph type="title"/>
          </p:nvPr>
        </p:nvSpPr>
        <p:spPr>
          <a:xfrm>
            <a:off x="314320" y="205979"/>
            <a:ext cx="8229600" cy="646500"/>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Clr>
                <a:schemeClr val="dk1"/>
              </a:buClr>
              <a:buSzPts val="3600"/>
              <a:buFont typeface="Arial"/>
              <a:buNone/>
            </a:pPr>
            <a:r>
              <a:rPr lang="no-NO"/>
              <a:t>Introduction </a:t>
            </a:r>
            <a:endParaRPr/>
          </a:p>
        </p:txBody>
      </p:sp>
      <p:pic>
        <p:nvPicPr>
          <p:cNvPr id="2" name="Image 1" descr="Importance of Auto Insurance for Families | iChoose.ph">
            <a:extLst>
              <a:ext uri="{FF2B5EF4-FFF2-40B4-BE49-F238E27FC236}">
                <a16:creationId xmlns:a16="http://schemas.microsoft.com/office/drawing/2014/main" id="{FC860999-D7A0-ECD1-C0F0-F368420CDCA0}"/>
              </a:ext>
            </a:extLst>
          </p:cNvPr>
          <p:cNvPicPr>
            <a:picLocks noChangeAspect="1"/>
          </p:cNvPicPr>
          <p:nvPr/>
        </p:nvPicPr>
        <p:blipFill>
          <a:blip r:embed="rId3"/>
          <a:stretch>
            <a:fillRect/>
          </a:stretch>
        </p:blipFill>
        <p:spPr>
          <a:xfrm>
            <a:off x="4264819" y="1268656"/>
            <a:ext cx="4622005" cy="3041956"/>
          </a:xfrm>
          <a:prstGeom prst="rect">
            <a:avLst/>
          </a:prstGeom>
        </p:spPr>
      </p:pic>
      <p:pic>
        <p:nvPicPr>
          <p:cNvPr id="5" name="Image 4" descr="Une image contenant personne, Visage humain, cravate, habits&#10;&#10;Description générée automatiquement">
            <a:extLst>
              <a:ext uri="{FF2B5EF4-FFF2-40B4-BE49-F238E27FC236}">
                <a16:creationId xmlns:a16="http://schemas.microsoft.com/office/drawing/2014/main" id="{2D3FAA7C-7479-8216-8408-2156CE8AB806}"/>
              </a:ext>
            </a:extLst>
          </p:cNvPr>
          <p:cNvPicPr>
            <a:picLocks noChangeAspect="1"/>
          </p:cNvPicPr>
          <p:nvPr/>
        </p:nvPicPr>
        <p:blipFill rotWithShape="1">
          <a:blip r:embed="rId4"/>
          <a:srcRect l="23148" r="19583" b="19444"/>
          <a:stretch/>
        </p:blipFill>
        <p:spPr>
          <a:xfrm>
            <a:off x="6629402" y="2228850"/>
            <a:ext cx="588647" cy="821533"/>
          </a:xfrm>
          <a:prstGeom prst="rect">
            <a:avLst/>
          </a:prstGeom>
        </p:spPr>
      </p:pic>
      <p:pic>
        <p:nvPicPr>
          <p:cNvPr id="9" name="Image 8" descr="Une image contenant carte, atlas, texte&#10;&#10;Description générée automatiquement">
            <a:extLst>
              <a:ext uri="{FF2B5EF4-FFF2-40B4-BE49-F238E27FC236}">
                <a16:creationId xmlns:a16="http://schemas.microsoft.com/office/drawing/2014/main" id="{7A84E276-DF81-B9DE-7214-5277029B4848}"/>
              </a:ext>
            </a:extLst>
          </p:cNvPr>
          <p:cNvPicPr>
            <a:picLocks noChangeAspect="1"/>
          </p:cNvPicPr>
          <p:nvPr/>
        </p:nvPicPr>
        <p:blipFill>
          <a:blip r:embed="rId5"/>
          <a:stretch>
            <a:fillRect/>
          </a:stretch>
        </p:blipFill>
        <p:spPr>
          <a:xfrm>
            <a:off x="14286" y="1615549"/>
            <a:ext cx="4236242" cy="2605341"/>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oogle Shape;66;p2" descr="Une image contenant texte, diagramme, carte, Police&#10;&#10;Description générée automatiquement">
            <a:extLst>
              <a:ext uri="{FF2B5EF4-FFF2-40B4-BE49-F238E27FC236}">
                <a16:creationId xmlns:a16="http://schemas.microsoft.com/office/drawing/2014/main" id="{487788B9-F1CE-8823-1F71-60B0F073DB83}"/>
              </a:ext>
            </a:extLst>
          </p:cNvPr>
          <p:cNvPicPr preferRelativeResize="0"/>
          <p:nvPr/>
        </p:nvPicPr>
        <p:blipFill>
          <a:blip r:embed="rId2">
            <a:alphaModFix/>
          </a:blip>
          <a:stretch>
            <a:fillRect/>
          </a:stretch>
        </p:blipFill>
        <p:spPr>
          <a:xfrm>
            <a:off x="603162" y="1051994"/>
            <a:ext cx="2543225" cy="3730474"/>
          </a:xfrm>
          <a:prstGeom prst="rect">
            <a:avLst/>
          </a:prstGeom>
          <a:noFill/>
          <a:ln>
            <a:noFill/>
          </a:ln>
        </p:spPr>
      </p:pic>
      <p:pic>
        <p:nvPicPr>
          <p:cNvPr id="4" name="Picture 3" descr="A diagram of a number&#10;&#10;Description automatically generated">
            <a:extLst>
              <a:ext uri="{FF2B5EF4-FFF2-40B4-BE49-F238E27FC236}">
                <a16:creationId xmlns:a16="http://schemas.microsoft.com/office/drawing/2014/main" id="{767144F8-7DDF-B782-7952-48C72A83428C}"/>
              </a:ext>
            </a:extLst>
          </p:cNvPr>
          <p:cNvPicPr>
            <a:picLocks noChangeAspect="1"/>
          </p:cNvPicPr>
          <p:nvPr/>
        </p:nvPicPr>
        <p:blipFill>
          <a:blip r:embed="rId3"/>
          <a:stretch>
            <a:fillRect/>
          </a:stretch>
        </p:blipFill>
        <p:spPr>
          <a:xfrm>
            <a:off x="3809423" y="2004967"/>
            <a:ext cx="4889692" cy="1813784"/>
          </a:xfrm>
          <a:prstGeom prst="rect">
            <a:avLst/>
          </a:prstGeom>
        </p:spPr>
      </p:pic>
      <p:sp>
        <p:nvSpPr>
          <p:cNvPr id="9" name="Espace réservé du texte 1">
            <a:extLst>
              <a:ext uri="{FF2B5EF4-FFF2-40B4-BE49-F238E27FC236}">
                <a16:creationId xmlns:a16="http://schemas.microsoft.com/office/drawing/2014/main" id="{036D66CF-621B-178D-1A3D-94863607D6CD}"/>
              </a:ext>
            </a:extLst>
          </p:cNvPr>
          <p:cNvSpPr>
            <a:spLocks noGrp="1"/>
          </p:cNvSpPr>
          <p:nvPr>
            <p:ph type="body" idx="1"/>
          </p:nvPr>
        </p:nvSpPr>
        <p:spPr>
          <a:xfrm>
            <a:off x="264314" y="236692"/>
            <a:ext cx="4200525" cy="463221"/>
          </a:xfrm>
        </p:spPr>
        <p:txBody>
          <a:bodyPr>
            <a:normAutofit/>
          </a:bodyPr>
          <a:lstStyle/>
          <a:p>
            <a:pPr>
              <a:buFont typeface="Wingdings"/>
              <a:buChar char="q"/>
            </a:pPr>
            <a:r>
              <a:rPr lang="fr-FR" sz="2000" b="1"/>
              <a:t>System </a:t>
            </a:r>
            <a:r>
              <a:rPr lang="fr-FR" sz="2000" b="1" err="1"/>
              <a:t>reliability</a:t>
            </a:r>
          </a:p>
          <a:p>
            <a:pPr marL="571500" indent="-457200">
              <a:buFont typeface="Wingdings"/>
              <a:buChar char="q"/>
            </a:pPr>
            <a:endParaRPr lang="fr-FR"/>
          </a:p>
          <a:p>
            <a:pPr marL="571500" indent="-457200">
              <a:buFont typeface="Wingdings"/>
              <a:buChar char="q"/>
            </a:pPr>
            <a:endParaRPr lang="fr-FR"/>
          </a:p>
        </p:txBody>
      </p:sp>
    </p:spTree>
    <p:extLst>
      <p:ext uri="{BB962C8B-B14F-4D97-AF65-F5344CB8AC3E}">
        <p14:creationId xmlns:p14="http://schemas.microsoft.com/office/powerpoint/2010/main" val="38289166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diagram of a number&#10;&#10;Description automatically generated">
            <a:extLst>
              <a:ext uri="{FF2B5EF4-FFF2-40B4-BE49-F238E27FC236}">
                <a16:creationId xmlns:a16="http://schemas.microsoft.com/office/drawing/2014/main" id="{83C3E4E2-D8D9-1D47-2F3E-8D0BA63A05E3}"/>
              </a:ext>
            </a:extLst>
          </p:cNvPr>
          <p:cNvPicPr>
            <a:picLocks noChangeAspect="1"/>
          </p:cNvPicPr>
          <p:nvPr/>
        </p:nvPicPr>
        <p:blipFill>
          <a:blip r:embed="rId2"/>
          <a:stretch>
            <a:fillRect/>
          </a:stretch>
        </p:blipFill>
        <p:spPr>
          <a:xfrm>
            <a:off x="1854393" y="965763"/>
            <a:ext cx="5428478" cy="1143413"/>
          </a:xfrm>
          <a:prstGeom prst="rect">
            <a:avLst/>
          </a:prstGeom>
        </p:spPr>
      </p:pic>
      <p:sp>
        <p:nvSpPr>
          <p:cNvPr id="9" name="Espace réservé du texte 1">
            <a:extLst>
              <a:ext uri="{FF2B5EF4-FFF2-40B4-BE49-F238E27FC236}">
                <a16:creationId xmlns:a16="http://schemas.microsoft.com/office/drawing/2014/main" id="{036D66CF-621B-178D-1A3D-94863607D6CD}"/>
              </a:ext>
            </a:extLst>
          </p:cNvPr>
          <p:cNvSpPr>
            <a:spLocks noGrp="1"/>
          </p:cNvSpPr>
          <p:nvPr>
            <p:ph type="body" idx="1"/>
          </p:nvPr>
        </p:nvSpPr>
        <p:spPr>
          <a:xfrm>
            <a:off x="264314" y="236692"/>
            <a:ext cx="4200525" cy="833637"/>
          </a:xfrm>
        </p:spPr>
        <p:txBody>
          <a:bodyPr>
            <a:normAutofit/>
          </a:bodyPr>
          <a:lstStyle/>
          <a:p>
            <a:pPr>
              <a:buFont typeface="Wingdings"/>
              <a:buChar char="q"/>
            </a:pPr>
            <a:r>
              <a:rPr lang="fr-FR" sz="2000" b="1"/>
              <a:t>System </a:t>
            </a:r>
            <a:r>
              <a:rPr lang="fr-FR" sz="2000" b="1" err="1"/>
              <a:t>reliability</a:t>
            </a:r>
          </a:p>
          <a:p>
            <a:pPr lvl="1">
              <a:buFont typeface="Courier New"/>
              <a:buChar char="o"/>
            </a:pPr>
            <a:r>
              <a:rPr lang="fr-FR" sz="1600" b="1"/>
              <a:t>Minimal </a:t>
            </a:r>
            <a:r>
              <a:rPr lang="fr-FR" sz="1600" b="1" err="1"/>
              <a:t>cuts</a:t>
            </a:r>
          </a:p>
          <a:p>
            <a:pPr marL="571500" indent="-457200">
              <a:buFont typeface="Wingdings"/>
              <a:buChar char="q"/>
            </a:pPr>
            <a:endParaRPr lang="fr-FR"/>
          </a:p>
          <a:p>
            <a:pPr marL="571500" indent="-457200">
              <a:buFont typeface="Wingdings"/>
              <a:buChar char="q"/>
            </a:pPr>
            <a:endParaRPr lang="fr-FR"/>
          </a:p>
        </p:txBody>
      </p:sp>
      <p:pic>
        <p:nvPicPr>
          <p:cNvPr id="3" name="Image 2" descr="Une image contenant Police, texte, ligne, typographie&#10;&#10;Description générée automatiquement">
            <a:extLst>
              <a:ext uri="{FF2B5EF4-FFF2-40B4-BE49-F238E27FC236}">
                <a16:creationId xmlns:a16="http://schemas.microsoft.com/office/drawing/2014/main" id="{3799DF88-97C1-139F-43D3-C6C334DCD0AF}"/>
              </a:ext>
            </a:extLst>
          </p:cNvPr>
          <p:cNvPicPr>
            <a:picLocks noChangeAspect="1"/>
          </p:cNvPicPr>
          <p:nvPr/>
        </p:nvPicPr>
        <p:blipFill>
          <a:blip r:embed="rId3"/>
          <a:stretch>
            <a:fillRect/>
          </a:stretch>
        </p:blipFill>
        <p:spPr>
          <a:xfrm>
            <a:off x="1909233" y="3575779"/>
            <a:ext cx="5325533" cy="500190"/>
          </a:xfrm>
          <a:prstGeom prst="rect">
            <a:avLst/>
          </a:prstGeom>
        </p:spPr>
      </p:pic>
      <p:pic>
        <p:nvPicPr>
          <p:cNvPr id="5" name="Image 4" descr="Une image contenant Police, blanc, texte, diagramme&#10;&#10;Description générée automatiquement">
            <a:extLst>
              <a:ext uri="{FF2B5EF4-FFF2-40B4-BE49-F238E27FC236}">
                <a16:creationId xmlns:a16="http://schemas.microsoft.com/office/drawing/2014/main" id="{6D9BAA4A-4D26-6780-1535-7C9126352BD6}"/>
              </a:ext>
            </a:extLst>
          </p:cNvPr>
          <p:cNvPicPr>
            <a:picLocks noChangeAspect="1"/>
          </p:cNvPicPr>
          <p:nvPr/>
        </p:nvPicPr>
        <p:blipFill rotWithShape="1">
          <a:blip r:embed="rId4"/>
          <a:srcRect l="25483" r="-772" b="-2062"/>
          <a:stretch/>
        </p:blipFill>
        <p:spPr>
          <a:xfrm>
            <a:off x="3888317" y="2396067"/>
            <a:ext cx="2065351" cy="1049910"/>
          </a:xfrm>
          <a:prstGeom prst="rect">
            <a:avLst/>
          </a:prstGeom>
        </p:spPr>
      </p:pic>
      <p:sp>
        <p:nvSpPr>
          <p:cNvPr id="8" name="ZoneTexte 7">
            <a:extLst>
              <a:ext uri="{FF2B5EF4-FFF2-40B4-BE49-F238E27FC236}">
                <a16:creationId xmlns:a16="http://schemas.microsoft.com/office/drawing/2014/main" id="{BEFC06A6-200A-7AD9-7480-609E6C46C326}"/>
              </a:ext>
            </a:extLst>
          </p:cNvPr>
          <p:cNvSpPr txBox="1"/>
          <p:nvPr/>
        </p:nvSpPr>
        <p:spPr>
          <a:xfrm>
            <a:off x="3130020" y="2767541"/>
            <a:ext cx="76200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sz="1800" b="1"/>
              <a:t>Pf = </a:t>
            </a:r>
          </a:p>
        </p:txBody>
      </p:sp>
    </p:spTree>
    <p:extLst>
      <p:ext uri="{BB962C8B-B14F-4D97-AF65-F5344CB8AC3E}">
        <p14:creationId xmlns:p14="http://schemas.microsoft.com/office/powerpoint/2010/main" val="8038315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Espace réservé du texte 1">
            <a:extLst>
              <a:ext uri="{FF2B5EF4-FFF2-40B4-BE49-F238E27FC236}">
                <a16:creationId xmlns:a16="http://schemas.microsoft.com/office/drawing/2014/main" id="{036D66CF-621B-178D-1A3D-94863607D6CD}"/>
              </a:ext>
            </a:extLst>
          </p:cNvPr>
          <p:cNvSpPr>
            <a:spLocks noGrp="1"/>
          </p:cNvSpPr>
          <p:nvPr>
            <p:ph type="body" idx="1"/>
          </p:nvPr>
        </p:nvSpPr>
        <p:spPr>
          <a:xfrm>
            <a:off x="264314" y="236692"/>
            <a:ext cx="4200525" cy="833637"/>
          </a:xfrm>
        </p:spPr>
        <p:txBody>
          <a:bodyPr>
            <a:normAutofit/>
          </a:bodyPr>
          <a:lstStyle/>
          <a:p>
            <a:pPr>
              <a:buFont typeface="Wingdings"/>
              <a:buChar char="q"/>
            </a:pPr>
            <a:r>
              <a:rPr lang="fr-FR" sz="2000" b="1"/>
              <a:t>System </a:t>
            </a:r>
            <a:r>
              <a:rPr lang="fr-FR" sz="2000" b="1" err="1"/>
              <a:t>reliability</a:t>
            </a:r>
            <a:endParaRPr lang="fr-FR" sz="2000" b="1"/>
          </a:p>
          <a:p>
            <a:pPr lvl="1">
              <a:buFont typeface="Courier New"/>
              <a:buChar char="o"/>
            </a:pPr>
            <a:r>
              <a:rPr lang="fr-FR" sz="1600" b="1" err="1"/>
              <a:t>Tree</a:t>
            </a:r>
            <a:r>
              <a:rPr lang="fr-FR" sz="1600" b="1"/>
              <a:t> </a:t>
            </a:r>
            <a:r>
              <a:rPr lang="fr-FR" sz="1600" b="1" err="1"/>
              <a:t>event</a:t>
            </a:r>
            <a:endParaRPr lang="fr-FR" err="1"/>
          </a:p>
          <a:p>
            <a:pPr marL="571500" indent="-457200">
              <a:buFont typeface="Wingdings"/>
              <a:buChar char="q"/>
            </a:pPr>
            <a:endParaRPr lang="fr-FR"/>
          </a:p>
          <a:p>
            <a:pPr marL="571500" indent="-457200">
              <a:buFont typeface="Wingdings"/>
              <a:buChar char="q"/>
            </a:pPr>
            <a:endParaRPr lang="fr-FR"/>
          </a:p>
        </p:txBody>
      </p:sp>
      <p:pic>
        <p:nvPicPr>
          <p:cNvPr id="2" name="Image 1">
            <a:extLst>
              <a:ext uri="{FF2B5EF4-FFF2-40B4-BE49-F238E27FC236}">
                <a16:creationId xmlns:a16="http://schemas.microsoft.com/office/drawing/2014/main" id="{B78AB25E-78B2-4945-C4AF-A12DD0E9ED1F}"/>
              </a:ext>
            </a:extLst>
          </p:cNvPr>
          <p:cNvPicPr>
            <a:picLocks noChangeAspect="1"/>
          </p:cNvPicPr>
          <p:nvPr/>
        </p:nvPicPr>
        <p:blipFill>
          <a:blip r:embed="rId2"/>
          <a:stretch>
            <a:fillRect/>
          </a:stretch>
        </p:blipFill>
        <p:spPr>
          <a:xfrm>
            <a:off x="2152650" y="1333935"/>
            <a:ext cx="5346698" cy="3036548"/>
          </a:xfrm>
          <a:prstGeom prst="rect">
            <a:avLst/>
          </a:prstGeom>
        </p:spPr>
      </p:pic>
    </p:spTree>
    <p:extLst>
      <p:ext uri="{BB962C8B-B14F-4D97-AF65-F5344CB8AC3E}">
        <p14:creationId xmlns:p14="http://schemas.microsoft.com/office/powerpoint/2010/main" val="1163297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Espace réservé du texte 1">
            <a:extLst>
              <a:ext uri="{FF2B5EF4-FFF2-40B4-BE49-F238E27FC236}">
                <a16:creationId xmlns:a16="http://schemas.microsoft.com/office/drawing/2014/main" id="{912C01D3-E334-9FD0-0A00-7AEC808C048F}"/>
              </a:ext>
            </a:extLst>
          </p:cNvPr>
          <p:cNvSpPr txBox="1">
            <a:spLocks/>
          </p:cNvSpPr>
          <p:nvPr/>
        </p:nvSpPr>
        <p:spPr>
          <a:xfrm>
            <a:off x="264314" y="236692"/>
            <a:ext cx="4200525" cy="463221"/>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100000"/>
              </a:lnSpc>
              <a:spcBef>
                <a:spcPts val="360"/>
              </a:spcBef>
              <a:spcAft>
                <a:spcPts val="0"/>
              </a:spcAft>
              <a:buClr>
                <a:schemeClr val="dk1"/>
              </a:buClr>
              <a:buSzPts val="1800"/>
              <a:buFont typeface="Arial"/>
              <a:buChar char="•"/>
              <a:defRPr sz="2400" b="0" i="0" u="none" strike="noStrike" cap="none">
                <a:solidFill>
                  <a:schemeClr val="dk1"/>
                </a:solidFill>
                <a:latin typeface="Arial"/>
                <a:ea typeface="Arial"/>
                <a:cs typeface="Arial"/>
                <a:sym typeface="Arial"/>
              </a:defRPr>
            </a:lvl1pPr>
            <a:lvl2pPr marL="914400" marR="0" lvl="1"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Arial"/>
                <a:ea typeface="Arial"/>
                <a:cs typeface="Arial"/>
                <a:sym typeface="Arial"/>
              </a:defRPr>
            </a:lvl2pPr>
            <a:lvl3pPr marL="1371600" marR="0" lvl="2"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3pPr>
            <a:lvl4pPr marL="1828800" marR="0" lvl="3" indent="-342900" algn="l" rtl="0">
              <a:lnSpc>
                <a:spcPct val="100000"/>
              </a:lnSpc>
              <a:spcBef>
                <a:spcPts val="360"/>
              </a:spcBef>
              <a:spcAft>
                <a:spcPts val="0"/>
              </a:spcAft>
              <a:buClr>
                <a:schemeClr val="dk1"/>
              </a:buClr>
              <a:buSzPts val="1800"/>
              <a:buFont typeface="Arial"/>
              <a:buChar char="–"/>
              <a:defRPr sz="1600" b="0" i="0" u="none" strike="noStrike" cap="none">
                <a:solidFill>
                  <a:schemeClr val="dk1"/>
                </a:solidFill>
                <a:latin typeface="Arial"/>
                <a:ea typeface="Arial"/>
                <a:cs typeface="Arial"/>
                <a:sym typeface="Arial"/>
              </a:defRPr>
            </a:lvl4pPr>
            <a:lvl5pPr marL="2286000" marR="0" lvl="4" indent="-342900" algn="l" rtl="0">
              <a:lnSpc>
                <a:spcPct val="100000"/>
              </a:lnSpc>
              <a:spcBef>
                <a:spcPts val="360"/>
              </a:spcBef>
              <a:spcAft>
                <a:spcPts val="0"/>
              </a:spcAft>
              <a:buClr>
                <a:schemeClr val="dk1"/>
              </a:buClr>
              <a:buSzPts val="1800"/>
              <a:buFont typeface="Arial"/>
              <a:buChar char="»"/>
              <a:defRPr sz="1400" b="0" i="0" u="none" strike="noStrike" cap="none">
                <a:solidFill>
                  <a:schemeClr val="dk1"/>
                </a:solidFill>
                <a:latin typeface="Arial"/>
                <a:ea typeface="Arial"/>
                <a:cs typeface="Arial"/>
                <a:sym typeface="Arial"/>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Arial"/>
                <a:ea typeface="Arial"/>
                <a:cs typeface="Arial"/>
                <a:sym typeface="Arial"/>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Arial"/>
                <a:ea typeface="Arial"/>
                <a:cs typeface="Arial"/>
                <a:sym typeface="Arial"/>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Arial"/>
                <a:ea typeface="Arial"/>
                <a:cs typeface="Arial"/>
                <a:sym typeface="Arial"/>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Arial"/>
                <a:ea typeface="Arial"/>
                <a:cs typeface="Arial"/>
                <a:sym typeface="Arial"/>
              </a:defRPr>
            </a:lvl9pPr>
          </a:lstStyle>
          <a:p>
            <a:pPr>
              <a:buFont typeface="Wingdings"/>
              <a:buChar char="q"/>
            </a:pPr>
            <a:r>
              <a:rPr lang="fr-FR" sz="2000" b="1"/>
              <a:t>System </a:t>
            </a:r>
            <a:r>
              <a:rPr lang="fr-FR" sz="2000" b="1" err="1"/>
              <a:t>reliability</a:t>
            </a:r>
          </a:p>
          <a:p>
            <a:pPr marL="571500" indent="-457200">
              <a:buFont typeface="Wingdings"/>
              <a:buChar char="q"/>
            </a:pPr>
            <a:endParaRPr lang="fr-FR"/>
          </a:p>
          <a:p>
            <a:pPr marL="571500" indent="-457200">
              <a:buFont typeface="Wingdings"/>
              <a:buChar char="q"/>
            </a:pPr>
            <a:endParaRPr lang="fr-FR"/>
          </a:p>
        </p:txBody>
      </p:sp>
      <p:pic>
        <p:nvPicPr>
          <p:cNvPr id="2" name="Image 1" descr="Une image contenant texte, capture d’écran, Police, nombre&#10;&#10;Description générée automatiquement">
            <a:extLst>
              <a:ext uri="{FF2B5EF4-FFF2-40B4-BE49-F238E27FC236}">
                <a16:creationId xmlns:a16="http://schemas.microsoft.com/office/drawing/2014/main" id="{7AB68167-1A19-66DE-DADE-33CF20CD615B}"/>
              </a:ext>
            </a:extLst>
          </p:cNvPr>
          <p:cNvPicPr>
            <a:picLocks noChangeAspect="1"/>
          </p:cNvPicPr>
          <p:nvPr/>
        </p:nvPicPr>
        <p:blipFill>
          <a:blip r:embed="rId2"/>
          <a:stretch>
            <a:fillRect/>
          </a:stretch>
        </p:blipFill>
        <p:spPr>
          <a:xfrm>
            <a:off x="1147513" y="2051396"/>
            <a:ext cx="6856495" cy="1206142"/>
          </a:xfrm>
          <a:prstGeom prst="rect">
            <a:avLst/>
          </a:prstGeom>
        </p:spPr>
      </p:pic>
    </p:spTree>
    <p:extLst>
      <p:ext uri="{BB962C8B-B14F-4D97-AF65-F5344CB8AC3E}">
        <p14:creationId xmlns:p14="http://schemas.microsoft.com/office/powerpoint/2010/main" val="42789553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 name="Groupe 40">
            <a:extLst>
              <a:ext uri="{FF2B5EF4-FFF2-40B4-BE49-F238E27FC236}">
                <a16:creationId xmlns:a16="http://schemas.microsoft.com/office/drawing/2014/main" id="{672872D2-49FD-050C-85E0-F6F7DAA34207}"/>
              </a:ext>
            </a:extLst>
          </p:cNvPr>
          <p:cNvGrpSpPr/>
          <p:nvPr/>
        </p:nvGrpSpPr>
        <p:grpSpPr>
          <a:xfrm>
            <a:off x="1543051" y="1778794"/>
            <a:ext cx="6056111" cy="3204564"/>
            <a:chOff x="392907" y="1543050"/>
            <a:chExt cx="6056111" cy="3204564"/>
          </a:xfrm>
        </p:grpSpPr>
        <p:pic>
          <p:nvPicPr>
            <p:cNvPr id="12" name="Image 11" descr="Une image contenant noir, obscurité&#10;&#10;Description générée automatiquement">
              <a:extLst>
                <a:ext uri="{FF2B5EF4-FFF2-40B4-BE49-F238E27FC236}">
                  <a16:creationId xmlns:a16="http://schemas.microsoft.com/office/drawing/2014/main" id="{6FEAA7C6-08C2-C17C-C3A0-0A6ECB457765}"/>
                </a:ext>
              </a:extLst>
            </p:cNvPr>
            <p:cNvPicPr>
              <a:picLocks noChangeAspect="1"/>
            </p:cNvPicPr>
            <p:nvPr/>
          </p:nvPicPr>
          <p:blipFill>
            <a:blip r:embed="rId2"/>
            <a:stretch>
              <a:fillRect/>
            </a:stretch>
          </p:blipFill>
          <p:spPr>
            <a:xfrm>
              <a:off x="392907" y="1774666"/>
              <a:ext cx="4822030" cy="2815748"/>
            </a:xfrm>
            <a:prstGeom prst="rect">
              <a:avLst/>
            </a:prstGeom>
          </p:spPr>
        </p:pic>
        <p:sp>
          <p:nvSpPr>
            <p:cNvPr id="13" name="ZoneTexte 12">
              <a:extLst>
                <a:ext uri="{FF2B5EF4-FFF2-40B4-BE49-F238E27FC236}">
                  <a16:creationId xmlns:a16="http://schemas.microsoft.com/office/drawing/2014/main" id="{4B603BBA-D723-34D6-03ED-EC9F68F08194}"/>
                </a:ext>
              </a:extLst>
            </p:cNvPr>
            <p:cNvSpPr txBox="1"/>
            <p:nvPr/>
          </p:nvSpPr>
          <p:spPr>
            <a:xfrm>
              <a:off x="1407318" y="1834157"/>
              <a:ext cx="850106"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a:t>Route 1</a:t>
              </a:r>
            </a:p>
          </p:txBody>
        </p:sp>
        <p:sp>
          <p:nvSpPr>
            <p:cNvPr id="14" name="ZoneTexte 13">
              <a:extLst>
                <a:ext uri="{FF2B5EF4-FFF2-40B4-BE49-F238E27FC236}">
                  <a16:creationId xmlns:a16="http://schemas.microsoft.com/office/drawing/2014/main" id="{02938163-B2AD-4AF9-7911-FA3BB704F259}"/>
                </a:ext>
              </a:extLst>
            </p:cNvPr>
            <p:cNvSpPr txBox="1"/>
            <p:nvPr/>
          </p:nvSpPr>
          <p:spPr>
            <a:xfrm>
              <a:off x="1407318" y="2641400"/>
              <a:ext cx="850106"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a:t>Route 2</a:t>
              </a:r>
            </a:p>
          </p:txBody>
        </p:sp>
        <p:sp>
          <p:nvSpPr>
            <p:cNvPr id="15" name="ZoneTexte 14">
              <a:extLst>
                <a:ext uri="{FF2B5EF4-FFF2-40B4-BE49-F238E27FC236}">
                  <a16:creationId xmlns:a16="http://schemas.microsoft.com/office/drawing/2014/main" id="{B0430B31-F851-6D50-9CAF-60ADA82AD7C6}"/>
                </a:ext>
              </a:extLst>
            </p:cNvPr>
            <p:cNvSpPr txBox="1"/>
            <p:nvPr/>
          </p:nvSpPr>
          <p:spPr>
            <a:xfrm>
              <a:off x="1407318" y="3505793"/>
              <a:ext cx="850106"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a:t>Route 3</a:t>
              </a:r>
            </a:p>
          </p:txBody>
        </p:sp>
        <p:sp>
          <p:nvSpPr>
            <p:cNvPr id="16" name="ZoneTexte 15">
              <a:extLst>
                <a:ext uri="{FF2B5EF4-FFF2-40B4-BE49-F238E27FC236}">
                  <a16:creationId xmlns:a16="http://schemas.microsoft.com/office/drawing/2014/main" id="{200110F4-3928-C1D6-A2B4-3CC31068A24C}"/>
                </a:ext>
              </a:extLst>
            </p:cNvPr>
            <p:cNvSpPr txBox="1"/>
            <p:nvPr/>
          </p:nvSpPr>
          <p:spPr>
            <a:xfrm>
              <a:off x="1407318" y="4291606"/>
              <a:ext cx="850106"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fr-FR"/>
                <a:t>Flight</a:t>
              </a:r>
            </a:p>
          </p:txBody>
        </p:sp>
        <p:sp>
          <p:nvSpPr>
            <p:cNvPr id="2" name="ZoneTexte 1">
              <a:extLst>
                <a:ext uri="{FF2B5EF4-FFF2-40B4-BE49-F238E27FC236}">
                  <a16:creationId xmlns:a16="http://schemas.microsoft.com/office/drawing/2014/main" id="{1389BB3E-B3F1-73E8-68C4-EC4A0FF8A7FD}"/>
                </a:ext>
              </a:extLst>
            </p:cNvPr>
            <p:cNvSpPr txBox="1"/>
            <p:nvPr/>
          </p:nvSpPr>
          <p:spPr>
            <a:xfrm>
              <a:off x="3420069" y="1560908"/>
              <a:ext cx="1384101"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sz="1200"/>
                <a:t>8.9*10</a:t>
              </a:r>
              <a:r>
                <a:rPr lang="fr-FR" sz="1200" baseline="30000"/>
                <a:t>-5</a:t>
              </a:r>
            </a:p>
          </p:txBody>
        </p:sp>
        <p:sp>
          <p:nvSpPr>
            <p:cNvPr id="20" name="ZoneTexte 19">
              <a:extLst>
                <a:ext uri="{FF2B5EF4-FFF2-40B4-BE49-F238E27FC236}">
                  <a16:creationId xmlns:a16="http://schemas.microsoft.com/office/drawing/2014/main" id="{439503C0-F5F3-20BB-7C64-7670A77ACD22}"/>
                </a:ext>
              </a:extLst>
            </p:cNvPr>
            <p:cNvSpPr txBox="1"/>
            <p:nvPr/>
          </p:nvSpPr>
          <p:spPr>
            <a:xfrm>
              <a:off x="2378868" y="1543050"/>
              <a:ext cx="83046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fr-FR">
                  <a:solidFill>
                    <a:srgbClr val="FF0000"/>
                  </a:solidFill>
                </a:rPr>
                <a:t>Failure</a:t>
              </a:r>
            </a:p>
          </p:txBody>
        </p:sp>
        <p:sp>
          <p:nvSpPr>
            <p:cNvPr id="21" name="ZoneTexte 20">
              <a:extLst>
                <a:ext uri="{FF2B5EF4-FFF2-40B4-BE49-F238E27FC236}">
                  <a16:creationId xmlns:a16="http://schemas.microsoft.com/office/drawing/2014/main" id="{9C54820B-2F0F-74FB-A93B-A3361CC891C6}"/>
                </a:ext>
              </a:extLst>
            </p:cNvPr>
            <p:cNvSpPr txBox="1"/>
            <p:nvPr/>
          </p:nvSpPr>
          <p:spPr>
            <a:xfrm>
              <a:off x="2378868" y="2364580"/>
              <a:ext cx="83046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fr-FR">
                  <a:solidFill>
                    <a:srgbClr val="FF0000"/>
                  </a:solidFill>
                </a:rPr>
                <a:t>Failure</a:t>
              </a:r>
            </a:p>
          </p:txBody>
        </p:sp>
        <p:sp>
          <p:nvSpPr>
            <p:cNvPr id="22" name="ZoneTexte 21">
              <a:extLst>
                <a:ext uri="{FF2B5EF4-FFF2-40B4-BE49-F238E27FC236}">
                  <a16:creationId xmlns:a16="http://schemas.microsoft.com/office/drawing/2014/main" id="{F5635B56-260C-38E1-0564-AC5908880757}"/>
                </a:ext>
              </a:extLst>
            </p:cNvPr>
            <p:cNvSpPr txBox="1"/>
            <p:nvPr/>
          </p:nvSpPr>
          <p:spPr>
            <a:xfrm>
              <a:off x="2443162" y="3228973"/>
              <a:ext cx="83046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fr-FR">
                  <a:solidFill>
                    <a:srgbClr val="FF0000"/>
                  </a:solidFill>
                </a:rPr>
                <a:t>Failure</a:t>
              </a:r>
            </a:p>
          </p:txBody>
        </p:sp>
        <p:sp>
          <p:nvSpPr>
            <p:cNvPr id="23" name="ZoneTexte 22">
              <a:extLst>
                <a:ext uri="{FF2B5EF4-FFF2-40B4-BE49-F238E27FC236}">
                  <a16:creationId xmlns:a16="http://schemas.microsoft.com/office/drawing/2014/main" id="{B2187D77-839D-09E5-8B1E-D4D4CD98A5E2}"/>
                </a:ext>
              </a:extLst>
            </p:cNvPr>
            <p:cNvSpPr txBox="1"/>
            <p:nvPr/>
          </p:nvSpPr>
          <p:spPr>
            <a:xfrm>
              <a:off x="2407443" y="2057399"/>
              <a:ext cx="901897"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fr-FR" err="1">
                  <a:solidFill>
                    <a:srgbClr val="00B050"/>
                  </a:solidFill>
                </a:rPr>
                <a:t>Success</a:t>
              </a:r>
              <a:endParaRPr lang="fr-FR">
                <a:solidFill>
                  <a:srgbClr val="00B050"/>
                </a:solidFill>
              </a:endParaRPr>
            </a:p>
          </p:txBody>
        </p:sp>
        <p:sp>
          <p:nvSpPr>
            <p:cNvPr id="24" name="ZoneTexte 23">
              <a:extLst>
                <a:ext uri="{FF2B5EF4-FFF2-40B4-BE49-F238E27FC236}">
                  <a16:creationId xmlns:a16="http://schemas.microsoft.com/office/drawing/2014/main" id="{59F3AD10-AEB7-1558-A7BE-2B57280E0C85}"/>
                </a:ext>
              </a:extLst>
            </p:cNvPr>
            <p:cNvSpPr txBox="1"/>
            <p:nvPr/>
          </p:nvSpPr>
          <p:spPr>
            <a:xfrm>
              <a:off x="2443162" y="2878930"/>
              <a:ext cx="901897"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fr-FR" err="1">
                  <a:solidFill>
                    <a:srgbClr val="00B050"/>
                  </a:solidFill>
                </a:rPr>
                <a:t>Success</a:t>
              </a:r>
              <a:endParaRPr lang="fr-FR">
                <a:solidFill>
                  <a:srgbClr val="00B050"/>
                </a:solidFill>
              </a:endParaRPr>
            </a:p>
          </p:txBody>
        </p:sp>
        <p:sp>
          <p:nvSpPr>
            <p:cNvPr id="25" name="ZoneTexte 24">
              <a:extLst>
                <a:ext uri="{FF2B5EF4-FFF2-40B4-BE49-F238E27FC236}">
                  <a16:creationId xmlns:a16="http://schemas.microsoft.com/office/drawing/2014/main" id="{8D75181D-C5AD-ECD1-2A73-59BB7F293A59}"/>
                </a:ext>
              </a:extLst>
            </p:cNvPr>
            <p:cNvSpPr txBox="1"/>
            <p:nvPr/>
          </p:nvSpPr>
          <p:spPr>
            <a:xfrm>
              <a:off x="2443162" y="3707604"/>
              <a:ext cx="901897"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fr-FR" err="1">
                  <a:solidFill>
                    <a:srgbClr val="00B050"/>
                  </a:solidFill>
                </a:rPr>
                <a:t>Success</a:t>
              </a:r>
              <a:endParaRPr lang="fr-FR">
                <a:solidFill>
                  <a:srgbClr val="00B050"/>
                </a:solidFill>
              </a:endParaRPr>
            </a:p>
          </p:txBody>
        </p:sp>
        <p:sp>
          <p:nvSpPr>
            <p:cNvPr id="26" name="ZoneTexte 25">
              <a:extLst>
                <a:ext uri="{FF2B5EF4-FFF2-40B4-BE49-F238E27FC236}">
                  <a16:creationId xmlns:a16="http://schemas.microsoft.com/office/drawing/2014/main" id="{465F8211-C0E5-B7E0-E5D6-AD3B1030DFFD}"/>
                </a:ext>
              </a:extLst>
            </p:cNvPr>
            <p:cNvSpPr txBox="1"/>
            <p:nvPr/>
          </p:nvSpPr>
          <p:spPr>
            <a:xfrm>
              <a:off x="3415571" y="2121824"/>
              <a:ext cx="1384101"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sz="1200"/>
                <a:t>1 - 8.9*10</a:t>
              </a:r>
              <a:r>
                <a:rPr lang="fr-FR" sz="1200" baseline="30000"/>
                <a:t>-5</a:t>
              </a:r>
            </a:p>
          </p:txBody>
        </p:sp>
        <p:sp>
          <p:nvSpPr>
            <p:cNvPr id="27" name="ZoneTexte 26">
              <a:extLst>
                <a:ext uri="{FF2B5EF4-FFF2-40B4-BE49-F238E27FC236}">
                  <a16:creationId xmlns:a16="http://schemas.microsoft.com/office/drawing/2014/main" id="{F06469A5-074F-3E4E-A903-FE59C5CD3B30}"/>
                </a:ext>
              </a:extLst>
            </p:cNvPr>
            <p:cNvSpPr txBox="1"/>
            <p:nvPr/>
          </p:nvSpPr>
          <p:spPr>
            <a:xfrm>
              <a:off x="3420069" y="2411014"/>
              <a:ext cx="1384101"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sz="1200"/>
                <a:t>2.1*10</a:t>
              </a:r>
              <a:r>
                <a:rPr lang="fr-FR" sz="1200" baseline="30000"/>
                <a:t>-5</a:t>
              </a:r>
            </a:p>
          </p:txBody>
        </p:sp>
        <p:sp>
          <p:nvSpPr>
            <p:cNvPr id="28" name="ZoneTexte 27">
              <a:extLst>
                <a:ext uri="{FF2B5EF4-FFF2-40B4-BE49-F238E27FC236}">
                  <a16:creationId xmlns:a16="http://schemas.microsoft.com/office/drawing/2014/main" id="{EE3A2D47-A1F4-626F-1896-FE1758E145F0}"/>
                </a:ext>
              </a:extLst>
            </p:cNvPr>
            <p:cNvSpPr txBox="1"/>
            <p:nvPr/>
          </p:nvSpPr>
          <p:spPr>
            <a:xfrm>
              <a:off x="3420069" y="2968225"/>
              <a:ext cx="1384101"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sz="1200"/>
                <a:t>1 - 2.1*10</a:t>
              </a:r>
              <a:r>
                <a:rPr lang="fr-FR" sz="1200" baseline="30000"/>
                <a:t>-5</a:t>
              </a:r>
            </a:p>
          </p:txBody>
        </p:sp>
        <p:sp>
          <p:nvSpPr>
            <p:cNvPr id="29" name="ZoneTexte 28">
              <a:extLst>
                <a:ext uri="{FF2B5EF4-FFF2-40B4-BE49-F238E27FC236}">
                  <a16:creationId xmlns:a16="http://schemas.microsoft.com/office/drawing/2014/main" id="{72DDE248-83AB-B6A9-88F7-27A0A2CEC27E}"/>
                </a:ext>
              </a:extLst>
            </p:cNvPr>
            <p:cNvSpPr txBox="1"/>
            <p:nvPr/>
          </p:nvSpPr>
          <p:spPr>
            <a:xfrm>
              <a:off x="3420069" y="3268264"/>
              <a:ext cx="1384101"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sz="1200"/>
                <a:t>1.9*10</a:t>
              </a:r>
              <a:r>
                <a:rPr lang="fr-FR" sz="1200" baseline="30000"/>
                <a:t>-5</a:t>
              </a:r>
            </a:p>
          </p:txBody>
        </p:sp>
        <p:sp>
          <p:nvSpPr>
            <p:cNvPr id="30" name="ZoneTexte 29">
              <a:extLst>
                <a:ext uri="{FF2B5EF4-FFF2-40B4-BE49-F238E27FC236}">
                  <a16:creationId xmlns:a16="http://schemas.microsoft.com/office/drawing/2014/main" id="{4602A372-CCD6-29B9-672E-3E3067248695}"/>
                </a:ext>
              </a:extLst>
            </p:cNvPr>
            <p:cNvSpPr txBox="1"/>
            <p:nvPr/>
          </p:nvSpPr>
          <p:spPr>
            <a:xfrm>
              <a:off x="3420069" y="3818333"/>
              <a:ext cx="1384101"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sz="1200"/>
                <a:t>1 - 1.9*10</a:t>
              </a:r>
              <a:r>
                <a:rPr lang="fr-FR" sz="1200" baseline="30000"/>
                <a:t>-5</a:t>
              </a:r>
            </a:p>
          </p:txBody>
        </p:sp>
        <p:sp>
          <p:nvSpPr>
            <p:cNvPr id="31" name="ZoneTexte 30">
              <a:extLst>
                <a:ext uri="{FF2B5EF4-FFF2-40B4-BE49-F238E27FC236}">
                  <a16:creationId xmlns:a16="http://schemas.microsoft.com/office/drawing/2014/main" id="{77467F0A-5984-3916-0AA7-7A85FB3A1128}"/>
                </a:ext>
              </a:extLst>
            </p:cNvPr>
            <p:cNvSpPr txBox="1"/>
            <p:nvPr/>
          </p:nvSpPr>
          <p:spPr>
            <a:xfrm>
              <a:off x="3420069" y="4389833"/>
              <a:ext cx="1384101"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sz="1200"/>
                <a:t>1</a:t>
              </a:r>
              <a:endParaRPr lang="fr-FR" sz="1200" baseline="30000"/>
            </a:p>
          </p:txBody>
        </p:sp>
        <p:sp>
          <p:nvSpPr>
            <p:cNvPr id="34" name="ZoneTexte 33">
              <a:extLst>
                <a:ext uri="{FF2B5EF4-FFF2-40B4-BE49-F238E27FC236}">
                  <a16:creationId xmlns:a16="http://schemas.microsoft.com/office/drawing/2014/main" id="{9A593824-E453-2451-C7CE-40036DCC36CE}"/>
                </a:ext>
              </a:extLst>
            </p:cNvPr>
            <p:cNvSpPr txBox="1"/>
            <p:nvPr/>
          </p:nvSpPr>
          <p:spPr>
            <a:xfrm>
              <a:off x="5293518" y="1618059"/>
              <a:ext cx="11555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a:t>46200 Kr</a:t>
              </a:r>
            </a:p>
          </p:txBody>
        </p:sp>
        <p:sp>
          <p:nvSpPr>
            <p:cNvPr id="35" name="ZoneTexte 34">
              <a:extLst>
                <a:ext uri="{FF2B5EF4-FFF2-40B4-BE49-F238E27FC236}">
                  <a16:creationId xmlns:a16="http://schemas.microsoft.com/office/drawing/2014/main" id="{70B714CD-FEC8-E39B-A109-3C2B82451B5F}"/>
                </a:ext>
              </a:extLst>
            </p:cNvPr>
            <p:cNvSpPr txBox="1"/>
            <p:nvPr/>
          </p:nvSpPr>
          <p:spPr>
            <a:xfrm>
              <a:off x="5293517" y="2482453"/>
              <a:ext cx="11555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a:t>46200 Kr</a:t>
              </a:r>
            </a:p>
          </p:txBody>
        </p:sp>
        <p:sp>
          <p:nvSpPr>
            <p:cNvPr id="36" name="ZoneTexte 35">
              <a:extLst>
                <a:ext uri="{FF2B5EF4-FFF2-40B4-BE49-F238E27FC236}">
                  <a16:creationId xmlns:a16="http://schemas.microsoft.com/office/drawing/2014/main" id="{C53E9980-222D-AC03-F358-935C85BEE369}"/>
                </a:ext>
              </a:extLst>
            </p:cNvPr>
            <p:cNvSpPr txBox="1"/>
            <p:nvPr/>
          </p:nvSpPr>
          <p:spPr>
            <a:xfrm>
              <a:off x="5293517" y="3346846"/>
              <a:ext cx="11555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a:t>46200 Kr</a:t>
              </a:r>
            </a:p>
          </p:txBody>
        </p:sp>
        <p:sp>
          <p:nvSpPr>
            <p:cNvPr id="37" name="ZoneTexte 36">
              <a:extLst>
                <a:ext uri="{FF2B5EF4-FFF2-40B4-BE49-F238E27FC236}">
                  <a16:creationId xmlns:a16="http://schemas.microsoft.com/office/drawing/2014/main" id="{0F6220DB-E8B4-3F40-ADD4-D51BC32E7E22}"/>
                </a:ext>
              </a:extLst>
            </p:cNvPr>
            <p:cNvSpPr txBox="1"/>
            <p:nvPr/>
          </p:nvSpPr>
          <p:spPr>
            <a:xfrm>
              <a:off x="5293518" y="2203846"/>
              <a:ext cx="11555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a:t>1200   Kr</a:t>
              </a:r>
            </a:p>
          </p:txBody>
        </p:sp>
        <p:sp>
          <p:nvSpPr>
            <p:cNvPr id="38" name="ZoneTexte 37">
              <a:extLst>
                <a:ext uri="{FF2B5EF4-FFF2-40B4-BE49-F238E27FC236}">
                  <a16:creationId xmlns:a16="http://schemas.microsoft.com/office/drawing/2014/main" id="{C403BC30-6417-1EBF-1E2B-D7134F223E68}"/>
                </a:ext>
              </a:extLst>
            </p:cNvPr>
            <p:cNvSpPr txBox="1"/>
            <p:nvPr/>
          </p:nvSpPr>
          <p:spPr>
            <a:xfrm>
              <a:off x="5293518" y="3025377"/>
              <a:ext cx="11555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a:t>1200   Kr</a:t>
              </a:r>
            </a:p>
          </p:txBody>
        </p:sp>
        <p:sp>
          <p:nvSpPr>
            <p:cNvPr id="39" name="ZoneTexte 38">
              <a:extLst>
                <a:ext uri="{FF2B5EF4-FFF2-40B4-BE49-F238E27FC236}">
                  <a16:creationId xmlns:a16="http://schemas.microsoft.com/office/drawing/2014/main" id="{E70B5133-8D84-E791-470A-D79D136ED12F}"/>
                </a:ext>
              </a:extLst>
            </p:cNvPr>
            <p:cNvSpPr txBox="1"/>
            <p:nvPr/>
          </p:nvSpPr>
          <p:spPr>
            <a:xfrm>
              <a:off x="5293518" y="3854051"/>
              <a:ext cx="11555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a:t>1200   Kr</a:t>
              </a:r>
            </a:p>
          </p:txBody>
        </p:sp>
        <p:sp>
          <p:nvSpPr>
            <p:cNvPr id="40" name="ZoneTexte 39">
              <a:extLst>
                <a:ext uri="{FF2B5EF4-FFF2-40B4-BE49-F238E27FC236}">
                  <a16:creationId xmlns:a16="http://schemas.microsoft.com/office/drawing/2014/main" id="{5FD8F97C-54EF-5DD7-9023-02BBA26421E3}"/>
                </a:ext>
              </a:extLst>
            </p:cNvPr>
            <p:cNvSpPr txBox="1"/>
            <p:nvPr/>
          </p:nvSpPr>
          <p:spPr>
            <a:xfrm>
              <a:off x="5293518" y="4439837"/>
              <a:ext cx="11555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a:t>26200  Kr</a:t>
              </a:r>
            </a:p>
          </p:txBody>
        </p:sp>
      </p:grpSp>
      <p:sp>
        <p:nvSpPr>
          <p:cNvPr id="45" name="Espace réservé du texte 1">
            <a:extLst>
              <a:ext uri="{FF2B5EF4-FFF2-40B4-BE49-F238E27FC236}">
                <a16:creationId xmlns:a16="http://schemas.microsoft.com/office/drawing/2014/main" id="{91DEAD85-69F2-CED7-0A33-F5AD55813247}"/>
              </a:ext>
            </a:extLst>
          </p:cNvPr>
          <p:cNvSpPr txBox="1">
            <a:spLocks/>
          </p:cNvSpPr>
          <p:nvPr/>
        </p:nvSpPr>
        <p:spPr>
          <a:xfrm>
            <a:off x="264314" y="236692"/>
            <a:ext cx="4200525" cy="463221"/>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100000"/>
              </a:lnSpc>
              <a:spcBef>
                <a:spcPts val="360"/>
              </a:spcBef>
              <a:spcAft>
                <a:spcPts val="0"/>
              </a:spcAft>
              <a:buClr>
                <a:schemeClr val="dk1"/>
              </a:buClr>
              <a:buSzPts val="1800"/>
              <a:buFont typeface="Arial"/>
              <a:buChar char="•"/>
              <a:defRPr sz="2400" b="0" i="0" u="none" strike="noStrike" cap="none">
                <a:solidFill>
                  <a:schemeClr val="dk1"/>
                </a:solidFill>
                <a:latin typeface="Arial"/>
                <a:ea typeface="Arial"/>
                <a:cs typeface="Arial"/>
                <a:sym typeface="Arial"/>
              </a:defRPr>
            </a:lvl1pPr>
            <a:lvl2pPr marL="914400" marR="0" lvl="1"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Arial"/>
                <a:ea typeface="Arial"/>
                <a:cs typeface="Arial"/>
                <a:sym typeface="Arial"/>
              </a:defRPr>
            </a:lvl2pPr>
            <a:lvl3pPr marL="1371600" marR="0" lvl="2"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3pPr>
            <a:lvl4pPr marL="1828800" marR="0" lvl="3" indent="-342900" algn="l" rtl="0">
              <a:lnSpc>
                <a:spcPct val="100000"/>
              </a:lnSpc>
              <a:spcBef>
                <a:spcPts val="360"/>
              </a:spcBef>
              <a:spcAft>
                <a:spcPts val="0"/>
              </a:spcAft>
              <a:buClr>
                <a:schemeClr val="dk1"/>
              </a:buClr>
              <a:buSzPts val="1800"/>
              <a:buFont typeface="Arial"/>
              <a:buChar char="–"/>
              <a:defRPr sz="1600" b="0" i="0" u="none" strike="noStrike" cap="none">
                <a:solidFill>
                  <a:schemeClr val="dk1"/>
                </a:solidFill>
                <a:latin typeface="Arial"/>
                <a:ea typeface="Arial"/>
                <a:cs typeface="Arial"/>
                <a:sym typeface="Arial"/>
              </a:defRPr>
            </a:lvl4pPr>
            <a:lvl5pPr marL="2286000" marR="0" lvl="4" indent="-342900" algn="l" rtl="0">
              <a:lnSpc>
                <a:spcPct val="100000"/>
              </a:lnSpc>
              <a:spcBef>
                <a:spcPts val="360"/>
              </a:spcBef>
              <a:spcAft>
                <a:spcPts val="0"/>
              </a:spcAft>
              <a:buClr>
                <a:schemeClr val="dk1"/>
              </a:buClr>
              <a:buSzPts val="1800"/>
              <a:buFont typeface="Arial"/>
              <a:buChar char="»"/>
              <a:defRPr sz="1400" b="0" i="0" u="none" strike="noStrike" cap="none">
                <a:solidFill>
                  <a:schemeClr val="dk1"/>
                </a:solidFill>
                <a:latin typeface="Arial"/>
                <a:ea typeface="Arial"/>
                <a:cs typeface="Arial"/>
                <a:sym typeface="Arial"/>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Arial"/>
                <a:ea typeface="Arial"/>
                <a:cs typeface="Arial"/>
                <a:sym typeface="Arial"/>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Arial"/>
                <a:ea typeface="Arial"/>
                <a:cs typeface="Arial"/>
                <a:sym typeface="Arial"/>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Arial"/>
                <a:ea typeface="Arial"/>
                <a:cs typeface="Arial"/>
                <a:sym typeface="Arial"/>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Arial"/>
                <a:ea typeface="Arial"/>
                <a:cs typeface="Arial"/>
                <a:sym typeface="Arial"/>
              </a:defRPr>
            </a:lvl9pPr>
          </a:lstStyle>
          <a:p>
            <a:pPr>
              <a:buFont typeface="Wingdings"/>
              <a:buChar char="q"/>
            </a:pPr>
            <a:r>
              <a:rPr lang="fr-FR" sz="2000" b="1" err="1"/>
              <a:t>Expected</a:t>
            </a:r>
            <a:r>
              <a:rPr lang="fr-FR" sz="2000" b="1"/>
              <a:t> </a:t>
            </a:r>
            <a:r>
              <a:rPr lang="fr-FR" sz="2000" b="1" err="1"/>
              <a:t>cost</a:t>
            </a:r>
          </a:p>
          <a:p>
            <a:pPr marL="571500" indent="-457200">
              <a:buFont typeface="Wingdings"/>
              <a:buChar char="q"/>
            </a:pPr>
            <a:endParaRPr lang="fr-FR"/>
          </a:p>
          <a:p>
            <a:pPr marL="571500" indent="-457200">
              <a:buFont typeface="Wingdings"/>
              <a:buChar char="q"/>
            </a:pPr>
            <a:endParaRPr lang="fr-FR"/>
          </a:p>
        </p:txBody>
      </p:sp>
      <p:pic>
        <p:nvPicPr>
          <p:cNvPr id="51" name="Image 50" descr="Une image contenant texte, Police, capture d’écran, nombre&#10;&#10;Description générée automatiquement">
            <a:extLst>
              <a:ext uri="{FF2B5EF4-FFF2-40B4-BE49-F238E27FC236}">
                <a16:creationId xmlns:a16="http://schemas.microsoft.com/office/drawing/2014/main" id="{3875B909-A1A8-DED5-8F62-33FA58FBCCCF}"/>
              </a:ext>
            </a:extLst>
          </p:cNvPr>
          <p:cNvPicPr>
            <a:picLocks noChangeAspect="1"/>
          </p:cNvPicPr>
          <p:nvPr/>
        </p:nvPicPr>
        <p:blipFill>
          <a:blip r:embed="rId3"/>
          <a:stretch>
            <a:fillRect/>
          </a:stretch>
        </p:blipFill>
        <p:spPr>
          <a:xfrm>
            <a:off x="2891367" y="701488"/>
            <a:ext cx="3906127" cy="898591"/>
          </a:xfrm>
          <a:prstGeom prst="rect">
            <a:avLst/>
          </a:prstGeom>
        </p:spPr>
      </p:pic>
    </p:spTree>
    <p:extLst>
      <p:ext uri="{BB962C8B-B14F-4D97-AF65-F5344CB8AC3E}">
        <p14:creationId xmlns:p14="http://schemas.microsoft.com/office/powerpoint/2010/main" val="29903274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Espace réservé du texte 1">
            <a:extLst>
              <a:ext uri="{FF2B5EF4-FFF2-40B4-BE49-F238E27FC236}">
                <a16:creationId xmlns:a16="http://schemas.microsoft.com/office/drawing/2014/main" id="{91DEAD85-69F2-CED7-0A33-F5AD55813247}"/>
              </a:ext>
            </a:extLst>
          </p:cNvPr>
          <p:cNvSpPr txBox="1">
            <a:spLocks/>
          </p:cNvSpPr>
          <p:nvPr/>
        </p:nvSpPr>
        <p:spPr>
          <a:xfrm>
            <a:off x="264314" y="236692"/>
            <a:ext cx="4200525" cy="463221"/>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100000"/>
              </a:lnSpc>
              <a:spcBef>
                <a:spcPts val="360"/>
              </a:spcBef>
              <a:spcAft>
                <a:spcPts val="0"/>
              </a:spcAft>
              <a:buClr>
                <a:schemeClr val="dk1"/>
              </a:buClr>
              <a:buSzPts val="1800"/>
              <a:buFont typeface="Arial"/>
              <a:buChar char="•"/>
              <a:defRPr sz="2400" b="0" i="0" u="none" strike="noStrike" cap="none">
                <a:solidFill>
                  <a:schemeClr val="dk1"/>
                </a:solidFill>
                <a:latin typeface="Arial"/>
                <a:ea typeface="Arial"/>
                <a:cs typeface="Arial"/>
                <a:sym typeface="Arial"/>
              </a:defRPr>
            </a:lvl1pPr>
            <a:lvl2pPr marL="914400" marR="0" lvl="1"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Arial"/>
                <a:ea typeface="Arial"/>
                <a:cs typeface="Arial"/>
                <a:sym typeface="Arial"/>
              </a:defRPr>
            </a:lvl2pPr>
            <a:lvl3pPr marL="1371600" marR="0" lvl="2"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3pPr>
            <a:lvl4pPr marL="1828800" marR="0" lvl="3" indent="-342900" algn="l" rtl="0">
              <a:lnSpc>
                <a:spcPct val="100000"/>
              </a:lnSpc>
              <a:spcBef>
                <a:spcPts val="360"/>
              </a:spcBef>
              <a:spcAft>
                <a:spcPts val="0"/>
              </a:spcAft>
              <a:buClr>
                <a:schemeClr val="dk1"/>
              </a:buClr>
              <a:buSzPts val="1800"/>
              <a:buFont typeface="Arial"/>
              <a:buChar char="–"/>
              <a:defRPr sz="1600" b="0" i="0" u="none" strike="noStrike" cap="none">
                <a:solidFill>
                  <a:schemeClr val="dk1"/>
                </a:solidFill>
                <a:latin typeface="Arial"/>
                <a:ea typeface="Arial"/>
                <a:cs typeface="Arial"/>
                <a:sym typeface="Arial"/>
              </a:defRPr>
            </a:lvl4pPr>
            <a:lvl5pPr marL="2286000" marR="0" lvl="4" indent="-342900" algn="l" rtl="0">
              <a:lnSpc>
                <a:spcPct val="100000"/>
              </a:lnSpc>
              <a:spcBef>
                <a:spcPts val="360"/>
              </a:spcBef>
              <a:spcAft>
                <a:spcPts val="0"/>
              </a:spcAft>
              <a:buClr>
                <a:schemeClr val="dk1"/>
              </a:buClr>
              <a:buSzPts val="1800"/>
              <a:buFont typeface="Arial"/>
              <a:buChar char="»"/>
              <a:defRPr sz="1400" b="0" i="0" u="none" strike="noStrike" cap="none">
                <a:solidFill>
                  <a:schemeClr val="dk1"/>
                </a:solidFill>
                <a:latin typeface="Arial"/>
                <a:ea typeface="Arial"/>
                <a:cs typeface="Arial"/>
                <a:sym typeface="Arial"/>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Arial"/>
                <a:ea typeface="Arial"/>
                <a:cs typeface="Arial"/>
                <a:sym typeface="Arial"/>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Arial"/>
                <a:ea typeface="Arial"/>
                <a:cs typeface="Arial"/>
                <a:sym typeface="Arial"/>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Arial"/>
                <a:ea typeface="Arial"/>
                <a:cs typeface="Arial"/>
                <a:sym typeface="Arial"/>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Arial"/>
                <a:ea typeface="Arial"/>
                <a:cs typeface="Arial"/>
                <a:sym typeface="Arial"/>
              </a:defRPr>
            </a:lvl9pPr>
          </a:lstStyle>
          <a:p>
            <a:pPr>
              <a:buFont typeface="Wingdings"/>
              <a:buChar char="q"/>
            </a:pPr>
            <a:r>
              <a:rPr lang="fr-FR" sz="2000" b="1" err="1"/>
              <a:t>Expected</a:t>
            </a:r>
            <a:r>
              <a:rPr lang="fr-FR" sz="2000" b="1"/>
              <a:t> cost</a:t>
            </a:r>
            <a:endParaRPr lang="fr-FR"/>
          </a:p>
          <a:p>
            <a:pPr marL="571500" indent="-457200">
              <a:buFont typeface="Wingdings"/>
              <a:buChar char="q"/>
            </a:pPr>
            <a:endParaRPr lang="fr-FR"/>
          </a:p>
          <a:p>
            <a:pPr marL="571500" indent="-457200">
              <a:buFont typeface="Wingdings"/>
              <a:buChar char="q"/>
            </a:pPr>
            <a:endParaRPr lang="fr-FR"/>
          </a:p>
        </p:txBody>
      </p:sp>
      <p:pic>
        <p:nvPicPr>
          <p:cNvPr id="4" name="Image 3" descr="Une image contenant texte, capture d’écran, Police, nombre&#10;&#10;Description générée automatiquement">
            <a:extLst>
              <a:ext uri="{FF2B5EF4-FFF2-40B4-BE49-F238E27FC236}">
                <a16:creationId xmlns:a16="http://schemas.microsoft.com/office/drawing/2014/main" id="{FE9CFE3A-DCA3-FFE1-E5C2-BC6737C912FE}"/>
              </a:ext>
            </a:extLst>
          </p:cNvPr>
          <p:cNvPicPr>
            <a:picLocks noChangeAspect="1"/>
          </p:cNvPicPr>
          <p:nvPr/>
        </p:nvPicPr>
        <p:blipFill>
          <a:blip r:embed="rId2"/>
          <a:stretch>
            <a:fillRect/>
          </a:stretch>
        </p:blipFill>
        <p:spPr>
          <a:xfrm>
            <a:off x="2311400" y="3259111"/>
            <a:ext cx="4510616" cy="1298962"/>
          </a:xfrm>
          <a:prstGeom prst="rect">
            <a:avLst/>
          </a:prstGeom>
        </p:spPr>
      </p:pic>
      <p:pic>
        <p:nvPicPr>
          <p:cNvPr id="5" name="Image 4" descr="Une image contenant Police, typographie, ligne, texte&#10;&#10;Description générée automatiquement">
            <a:extLst>
              <a:ext uri="{FF2B5EF4-FFF2-40B4-BE49-F238E27FC236}">
                <a16:creationId xmlns:a16="http://schemas.microsoft.com/office/drawing/2014/main" id="{5CC38E04-4FAA-8A12-085C-31155F3C17F9}"/>
              </a:ext>
            </a:extLst>
          </p:cNvPr>
          <p:cNvPicPr>
            <a:picLocks noChangeAspect="1"/>
          </p:cNvPicPr>
          <p:nvPr/>
        </p:nvPicPr>
        <p:blipFill>
          <a:blip r:embed="rId3"/>
          <a:stretch>
            <a:fillRect/>
          </a:stretch>
        </p:blipFill>
        <p:spPr>
          <a:xfrm>
            <a:off x="1919817" y="2314393"/>
            <a:ext cx="5092700" cy="456229"/>
          </a:xfrm>
          <a:prstGeom prst="rect">
            <a:avLst/>
          </a:prstGeom>
        </p:spPr>
      </p:pic>
      <p:pic>
        <p:nvPicPr>
          <p:cNvPr id="7" name="Image 6" descr="Une image contenant texte, Police, capture d’écran, nombre&#10;&#10;Description générée automatiquement">
            <a:extLst>
              <a:ext uri="{FF2B5EF4-FFF2-40B4-BE49-F238E27FC236}">
                <a16:creationId xmlns:a16="http://schemas.microsoft.com/office/drawing/2014/main" id="{00BE4A03-438B-03B0-610E-DD035ED8E692}"/>
              </a:ext>
            </a:extLst>
          </p:cNvPr>
          <p:cNvPicPr>
            <a:picLocks noChangeAspect="1"/>
          </p:cNvPicPr>
          <p:nvPr/>
        </p:nvPicPr>
        <p:blipFill>
          <a:blip r:embed="rId4"/>
          <a:stretch>
            <a:fillRect/>
          </a:stretch>
        </p:blipFill>
        <p:spPr>
          <a:xfrm>
            <a:off x="2891367" y="897001"/>
            <a:ext cx="3364706" cy="770756"/>
          </a:xfrm>
          <a:prstGeom prst="rect">
            <a:avLst/>
          </a:prstGeom>
        </p:spPr>
      </p:pic>
      <p:sp>
        <p:nvSpPr>
          <p:cNvPr id="2" name="ZoneTexte 1">
            <a:extLst>
              <a:ext uri="{FF2B5EF4-FFF2-40B4-BE49-F238E27FC236}">
                <a16:creationId xmlns:a16="http://schemas.microsoft.com/office/drawing/2014/main" id="{C4A1EF48-D7D0-0408-1C00-6E47C561F23A}"/>
              </a:ext>
            </a:extLst>
          </p:cNvPr>
          <p:cNvSpPr txBox="1"/>
          <p:nvPr/>
        </p:nvSpPr>
        <p:spPr>
          <a:xfrm>
            <a:off x="2973586" y="1716850"/>
            <a:ext cx="312539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fr-FR" sz="1200" dirty="0"/>
              <a:t>Failure </a:t>
            </a:r>
            <a:r>
              <a:rPr lang="fr-FR" sz="1200" err="1"/>
              <a:t>probabilities</a:t>
            </a:r>
            <a:r>
              <a:rPr lang="fr-FR" sz="1200" dirty="0"/>
              <a:t> of the routes</a:t>
            </a:r>
          </a:p>
        </p:txBody>
      </p:sp>
    </p:spTree>
    <p:extLst>
      <p:ext uri="{BB962C8B-B14F-4D97-AF65-F5344CB8AC3E}">
        <p14:creationId xmlns:p14="http://schemas.microsoft.com/office/powerpoint/2010/main" val="27140461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9AE78F4-E762-6B69-3181-8CE030B874DF}"/>
              </a:ext>
            </a:extLst>
          </p:cNvPr>
          <p:cNvSpPr>
            <a:spLocks noGrp="1"/>
          </p:cNvSpPr>
          <p:nvPr>
            <p:ph type="title"/>
          </p:nvPr>
        </p:nvSpPr>
        <p:spPr/>
        <p:txBody>
          <a:bodyPr/>
          <a:lstStyle/>
          <a:p>
            <a:r>
              <a:rPr lang="en-US"/>
              <a:t>Conclusion</a:t>
            </a:r>
          </a:p>
        </p:txBody>
      </p:sp>
      <p:pic>
        <p:nvPicPr>
          <p:cNvPr id="10" name="Image 9" descr="norwegian airlines logo clipart 10 free Cliparts | Download images on ...">
            <a:extLst>
              <a:ext uri="{FF2B5EF4-FFF2-40B4-BE49-F238E27FC236}">
                <a16:creationId xmlns:a16="http://schemas.microsoft.com/office/drawing/2014/main" id="{F93ECA45-25D4-EA20-238A-7B7F1B8A592E}"/>
              </a:ext>
            </a:extLst>
          </p:cNvPr>
          <p:cNvPicPr>
            <a:picLocks noChangeAspect="1"/>
          </p:cNvPicPr>
          <p:nvPr/>
        </p:nvPicPr>
        <p:blipFill>
          <a:blip r:embed="rId2"/>
          <a:stretch>
            <a:fillRect/>
          </a:stretch>
        </p:blipFill>
        <p:spPr>
          <a:xfrm>
            <a:off x="649817" y="1198196"/>
            <a:ext cx="3092449" cy="1667607"/>
          </a:xfrm>
          <a:prstGeom prst="rect">
            <a:avLst/>
          </a:prstGeom>
        </p:spPr>
      </p:pic>
      <p:pic>
        <p:nvPicPr>
          <p:cNvPr id="12" name="Image 11" descr="Person icon in flat style man symbol Royalty Free Vector">
            <a:extLst>
              <a:ext uri="{FF2B5EF4-FFF2-40B4-BE49-F238E27FC236}">
                <a16:creationId xmlns:a16="http://schemas.microsoft.com/office/drawing/2014/main" id="{B28B7D16-4725-A3B0-FCB7-A005D00E4C60}"/>
              </a:ext>
            </a:extLst>
          </p:cNvPr>
          <p:cNvPicPr>
            <a:picLocks noChangeAspect="1"/>
          </p:cNvPicPr>
          <p:nvPr/>
        </p:nvPicPr>
        <p:blipFill rotWithShape="1">
          <a:blip r:embed="rId3"/>
          <a:srcRect l="23166" t="21505" r="22780" b="32258"/>
          <a:stretch/>
        </p:blipFill>
        <p:spPr>
          <a:xfrm>
            <a:off x="1305983" y="3365839"/>
            <a:ext cx="614980" cy="576085"/>
          </a:xfrm>
          <a:prstGeom prst="rect">
            <a:avLst/>
          </a:prstGeom>
        </p:spPr>
      </p:pic>
      <p:pic>
        <p:nvPicPr>
          <p:cNvPr id="13" name="Image 12" descr="Person icon in flat style man symbol Royalty Free Vector">
            <a:extLst>
              <a:ext uri="{FF2B5EF4-FFF2-40B4-BE49-F238E27FC236}">
                <a16:creationId xmlns:a16="http://schemas.microsoft.com/office/drawing/2014/main" id="{2F55E638-12CE-5C0B-4723-35220C022598}"/>
              </a:ext>
            </a:extLst>
          </p:cNvPr>
          <p:cNvPicPr>
            <a:picLocks noChangeAspect="1"/>
          </p:cNvPicPr>
          <p:nvPr/>
        </p:nvPicPr>
        <p:blipFill rotWithShape="1">
          <a:blip r:embed="rId3"/>
          <a:srcRect l="23166" t="21505" r="22780" b="32258"/>
          <a:stretch/>
        </p:blipFill>
        <p:spPr>
          <a:xfrm>
            <a:off x="1930399" y="3365838"/>
            <a:ext cx="614980" cy="576085"/>
          </a:xfrm>
          <a:prstGeom prst="rect">
            <a:avLst/>
          </a:prstGeom>
        </p:spPr>
      </p:pic>
      <p:cxnSp>
        <p:nvCxnSpPr>
          <p:cNvPr id="14" name="Connecteur droit avec flèche 13">
            <a:extLst>
              <a:ext uri="{FF2B5EF4-FFF2-40B4-BE49-F238E27FC236}">
                <a16:creationId xmlns:a16="http://schemas.microsoft.com/office/drawing/2014/main" id="{D09C9C22-CEEB-6011-DDB3-C59E9C905D3E}"/>
              </a:ext>
            </a:extLst>
          </p:cNvPr>
          <p:cNvCxnSpPr/>
          <p:nvPr/>
        </p:nvCxnSpPr>
        <p:spPr>
          <a:xfrm>
            <a:off x="4368800" y="1193801"/>
            <a:ext cx="4234" cy="3295649"/>
          </a:xfrm>
          <a:prstGeom prst="straightConnector1">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5" name="Image 14" descr="Tesla Model X Tesla Model S Tesla Motors Tesla Model 3, tesla ...">
            <a:extLst>
              <a:ext uri="{FF2B5EF4-FFF2-40B4-BE49-F238E27FC236}">
                <a16:creationId xmlns:a16="http://schemas.microsoft.com/office/drawing/2014/main" id="{3DC8B331-22A7-D2DE-5111-9534A74E5777}"/>
              </a:ext>
            </a:extLst>
          </p:cNvPr>
          <p:cNvPicPr>
            <a:picLocks noChangeAspect="1"/>
          </p:cNvPicPr>
          <p:nvPr/>
        </p:nvPicPr>
        <p:blipFill>
          <a:blip r:embed="rId4"/>
          <a:stretch>
            <a:fillRect/>
          </a:stretch>
        </p:blipFill>
        <p:spPr>
          <a:xfrm flipH="1">
            <a:off x="5340350" y="1189884"/>
            <a:ext cx="2442633" cy="1641898"/>
          </a:xfrm>
          <a:prstGeom prst="rect">
            <a:avLst/>
          </a:prstGeom>
        </p:spPr>
      </p:pic>
      <p:pic>
        <p:nvPicPr>
          <p:cNvPr id="17" name="Image 16" descr="Person icon in flat style man symbol Royalty Free Vector">
            <a:extLst>
              <a:ext uri="{FF2B5EF4-FFF2-40B4-BE49-F238E27FC236}">
                <a16:creationId xmlns:a16="http://schemas.microsoft.com/office/drawing/2014/main" id="{1F13923F-CCD4-8551-3689-E2186AA27810}"/>
              </a:ext>
            </a:extLst>
          </p:cNvPr>
          <p:cNvPicPr>
            <a:picLocks noChangeAspect="1"/>
          </p:cNvPicPr>
          <p:nvPr/>
        </p:nvPicPr>
        <p:blipFill rotWithShape="1">
          <a:blip r:embed="rId3"/>
          <a:srcRect l="23166" t="21505" r="22780" b="32258"/>
          <a:stretch/>
        </p:blipFill>
        <p:spPr>
          <a:xfrm>
            <a:off x="5930899" y="3302338"/>
            <a:ext cx="614980" cy="576085"/>
          </a:xfrm>
          <a:prstGeom prst="rect">
            <a:avLst/>
          </a:prstGeom>
        </p:spPr>
      </p:pic>
      <p:pic>
        <p:nvPicPr>
          <p:cNvPr id="18" name="Image 17" descr="Person icon in flat style man symbol Royalty Free Vector">
            <a:extLst>
              <a:ext uri="{FF2B5EF4-FFF2-40B4-BE49-F238E27FC236}">
                <a16:creationId xmlns:a16="http://schemas.microsoft.com/office/drawing/2014/main" id="{80249B96-54C9-A544-6901-607710AB1A27}"/>
              </a:ext>
            </a:extLst>
          </p:cNvPr>
          <p:cNvPicPr>
            <a:picLocks noChangeAspect="1"/>
          </p:cNvPicPr>
          <p:nvPr/>
        </p:nvPicPr>
        <p:blipFill rotWithShape="1">
          <a:blip r:embed="rId3"/>
          <a:srcRect l="23166" t="21505" r="22780" b="32258"/>
          <a:stretch/>
        </p:blipFill>
        <p:spPr>
          <a:xfrm>
            <a:off x="6594729" y="3302337"/>
            <a:ext cx="614980" cy="576085"/>
          </a:xfrm>
          <a:prstGeom prst="rect">
            <a:avLst/>
          </a:prstGeom>
        </p:spPr>
      </p:pic>
    </p:spTree>
    <p:extLst>
      <p:ext uri="{BB962C8B-B14F-4D97-AF65-F5344CB8AC3E}">
        <p14:creationId xmlns:p14="http://schemas.microsoft.com/office/powerpoint/2010/main" val="6304701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1"/>
        <p:cNvGrpSpPr/>
        <p:nvPr/>
      </p:nvGrpSpPr>
      <p:grpSpPr>
        <a:xfrm>
          <a:off x="0" y="0"/>
          <a:ext cx="0" cy="0"/>
          <a:chOff x="0" y="0"/>
          <a:chExt cx="0" cy="0"/>
        </a:xfrm>
      </p:grpSpPr>
      <p:sp>
        <p:nvSpPr>
          <p:cNvPr id="52" name="Google Shape;52;p1"/>
          <p:cNvSpPr/>
          <p:nvPr/>
        </p:nvSpPr>
        <p:spPr>
          <a:xfrm>
            <a:off x="0" y="0"/>
            <a:ext cx="9144000" cy="51435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grpSp>
        <p:nvGrpSpPr>
          <p:cNvPr id="53" name="Google Shape;53;p1"/>
          <p:cNvGrpSpPr/>
          <p:nvPr/>
        </p:nvGrpSpPr>
        <p:grpSpPr>
          <a:xfrm>
            <a:off x="6517094" y="359678"/>
            <a:ext cx="2155389" cy="1751325"/>
            <a:chOff x="6429510" y="337780"/>
            <a:chExt cx="2155389" cy="1751325"/>
          </a:xfrm>
        </p:grpSpPr>
        <p:sp>
          <p:nvSpPr>
            <p:cNvPr id="54" name="Google Shape;54;p1"/>
            <p:cNvSpPr/>
            <p:nvPr/>
          </p:nvSpPr>
          <p:spPr>
            <a:xfrm>
              <a:off x="7596009" y="337780"/>
              <a:ext cx="988890" cy="988890"/>
            </a:xfrm>
            <a:prstGeom prst="ellipse">
              <a:avLst/>
            </a:prstGeom>
            <a:solidFill>
              <a:srgbClr val="0D3475">
                <a:alpha val="6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55" name="Google Shape;55;p1"/>
            <p:cNvSpPr/>
            <p:nvPr/>
          </p:nvSpPr>
          <p:spPr>
            <a:xfrm>
              <a:off x="6815720" y="641606"/>
              <a:ext cx="475240" cy="475240"/>
            </a:xfrm>
            <a:prstGeom prst="ellipse">
              <a:avLst/>
            </a:prstGeom>
            <a:solidFill>
              <a:srgbClr val="0D347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56" name="Google Shape;56;p1"/>
            <p:cNvSpPr/>
            <p:nvPr/>
          </p:nvSpPr>
          <p:spPr>
            <a:xfrm>
              <a:off x="6995176" y="1326670"/>
              <a:ext cx="762435" cy="762435"/>
            </a:xfrm>
            <a:prstGeom prst="ellipse">
              <a:avLst/>
            </a:prstGeom>
            <a:solidFill>
              <a:srgbClr val="BBAC7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57" name="Google Shape;57;p1"/>
            <p:cNvSpPr/>
            <p:nvPr/>
          </p:nvSpPr>
          <p:spPr>
            <a:xfrm>
              <a:off x="6429510" y="1339986"/>
              <a:ext cx="218266" cy="218266"/>
            </a:xfrm>
            <a:prstGeom prst="ellipse">
              <a:avLst/>
            </a:prstGeom>
            <a:solidFill>
              <a:srgbClr val="BBAC76">
                <a:alpha val="6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grpSp>
      <p:pic>
        <p:nvPicPr>
          <p:cNvPr id="58" name="Google Shape;58;p1"/>
          <p:cNvPicPr preferRelativeResize="0"/>
          <p:nvPr/>
        </p:nvPicPr>
        <p:blipFill rotWithShape="1">
          <a:blip r:embed="rId3">
            <a:alphaModFix/>
          </a:blip>
          <a:srcRect/>
          <a:stretch/>
        </p:blipFill>
        <p:spPr>
          <a:xfrm>
            <a:off x="624043" y="621613"/>
            <a:ext cx="3094007" cy="1082356"/>
          </a:xfrm>
          <a:prstGeom prst="rect">
            <a:avLst/>
          </a:prstGeom>
          <a:noFill/>
          <a:ln>
            <a:noFill/>
          </a:ln>
        </p:spPr>
      </p:pic>
      <p:sp>
        <p:nvSpPr>
          <p:cNvPr id="59" name="Google Shape;59;p1"/>
          <p:cNvSpPr txBox="1"/>
          <p:nvPr/>
        </p:nvSpPr>
        <p:spPr>
          <a:xfrm>
            <a:off x="1607209" y="2568999"/>
            <a:ext cx="5941483" cy="1734154"/>
          </a:xfrm>
          <a:prstGeom prst="rect">
            <a:avLst/>
          </a:prstGeom>
          <a:noFill/>
          <a:ln>
            <a:noFill/>
          </a:ln>
        </p:spPr>
        <p:txBody>
          <a:bodyPr spcFirstLastPara="1" wrap="square" lIns="91425" tIns="45700" rIns="91425" bIns="45700" anchor="t" anchorCtr="0">
            <a:noAutofit/>
          </a:bodyPr>
          <a:lstStyle/>
          <a:p>
            <a:r>
              <a:rPr lang="fr-FR" sz="4400" b="1">
                <a:solidFill>
                  <a:schemeClr val="dk1"/>
                </a:solidFill>
              </a:rPr>
              <a:t>So, </a:t>
            </a:r>
            <a:r>
              <a:rPr lang="fr-FR" sz="4400" b="1" err="1">
                <a:solidFill>
                  <a:schemeClr val="dk1"/>
                </a:solidFill>
              </a:rPr>
              <a:t>what's</a:t>
            </a:r>
            <a:r>
              <a:rPr lang="fr-FR" sz="4400" b="1">
                <a:solidFill>
                  <a:schemeClr val="dk1"/>
                </a:solidFill>
              </a:rPr>
              <a:t> </a:t>
            </a:r>
            <a:r>
              <a:rPr lang="fr-FR" sz="4400" b="1" err="1">
                <a:solidFill>
                  <a:schemeClr val="dk1"/>
                </a:solidFill>
              </a:rPr>
              <a:t>your</a:t>
            </a:r>
            <a:r>
              <a:rPr lang="fr-FR" sz="4400" b="1">
                <a:solidFill>
                  <a:schemeClr val="dk1"/>
                </a:solidFill>
              </a:rPr>
              <a:t> </a:t>
            </a:r>
            <a:r>
              <a:rPr lang="fr-FR" sz="4400" b="1" err="1">
                <a:solidFill>
                  <a:schemeClr val="dk1"/>
                </a:solidFill>
              </a:rPr>
              <a:t>choice</a:t>
            </a:r>
            <a:r>
              <a:rPr lang="fr-FR" sz="4400" b="1">
                <a:solidFill>
                  <a:schemeClr val="dk1"/>
                </a:solidFill>
              </a:rPr>
              <a:t> </a:t>
            </a:r>
            <a:r>
              <a:rPr lang="fr-FR" sz="4400" b="1" err="1">
                <a:solidFill>
                  <a:schemeClr val="dk1"/>
                </a:solidFill>
              </a:rPr>
              <a:t>now</a:t>
            </a:r>
            <a:r>
              <a:rPr lang="fr-FR" sz="4400" b="1">
                <a:solidFill>
                  <a:schemeClr val="dk1"/>
                </a:solidFill>
              </a:rPr>
              <a:t> ?</a:t>
            </a:r>
          </a:p>
        </p:txBody>
      </p:sp>
    </p:spTree>
    <p:extLst>
      <p:ext uri="{BB962C8B-B14F-4D97-AF65-F5344CB8AC3E}">
        <p14:creationId xmlns:p14="http://schemas.microsoft.com/office/powerpoint/2010/main" val="12868270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2"/>
          <p:cNvSpPr txBox="1">
            <a:spLocks noGrp="1"/>
          </p:cNvSpPr>
          <p:nvPr>
            <p:ph type="title"/>
          </p:nvPr>
        </p:nvSpPr>
        <p:spPr>
          <a:xfrm>
            <a:off x="314320" y="205979"/>
            <a:ext cx="8229600" cy="646500"/>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Clr>
                <a:schemeClr val="dk1"/>
              </a:buClr>
              <a:buSzPts val="3600"/>
              <a:buFont typeface="Arial"/>
              <a:buNone/>
            </a:pPr>
            <a:r>
              <a:rPr lang="no-NO"/>
              <a:t>Introduction </a:t>
            </a:r>
            <a:endParaRPr/>
          </a:p>
        </p:txBody>
      </p:sp>
      <p:pic>
        <p:nvPicPr>
          <p:cNvPr id="66" name="Google Shape;66;p2"/>
          <p:cNvPicPr preferRelativeResize="0"/>
          <p:nvPr/>
        </p:nvPicPr>
        <p:blipFill>
          <a:blip r:embed="rId3">
            <a:alphaModFix/>
          </a:blip>
          <a:stretch>
            <a:fillRect/>
          </a:stretch>
        </p:blipFill>
        <p:spPr>
          <a:xfrm>
            <a:off x="631737" y="994844"/>
            <a:ext cx="2914700" cy="3730474"/>
          </a:xfrm>
          <a:prstGeom prst="rect">
            <a:avLst/>
          </a:prstGeom>
          <a:noFill/>
          <a:ln>
            <a:noFill/>
          </a:ln>
        </p:spPr>
      </p:pic>
      <p:pic>
        <p:nvPicPr>
          <p:cNvPr id="2" name="Image 1" descr="Importance of Auto Insurance for Families | iChoose.ph">
            <a:extLst>
              <a:ext uri="{FF2B5EF4-FFF2-40B4-BE49-F238E27FC236}">
                <a16:creationId xmlns:a16="http://schemas.microsoft.com/office/drawing/2014/main" id="{FC860999-D7A0-ECD1-C0F0-F368420CDCA0}"/>
              </a:ext>
            </a:extLst>
          </p:cNvPr>
          <p:cNvPicPr>
            <a:picLocks noChangeAspect="1"/>
          </p:cNvPicPr>
          <p:nvPr/>
        </p:nvPicPr>
        <p:blipFill>
          <a:blip r:embed="rId4"/>
          <a:stretch>
            <a:fillRect/>
          </a:stretch>
        </p:blipFill>
        <p:spPr>
          <a:xfrm>
            <a:off x="4264819" y="1268656"/>
            <a:ext cx="4622005" cy="3041956"/>
          </a:xfrm>
          <a:prstGeom prst="rect">
            <a:avLst/>
          </a:prstGeom>
        </p:spPr>
      </p:pic>
      <p:pic>
        <p:nvPicPr>
          <p:cNvPr id="3" name="Image 2" descr="Une image contenant personne, Visage humain, habits, sourcil&#10;&#10;Description générée automatiquement">
            <a:extLst>
              <a:ext uri="{FF2B5EF4-FFF2-40B4-BE49-F238E27FC236}">
                <a16:creationId xmlns:a16="http://schemas.microsoft.com/office/drawing/2014/main" id="{ECB431E8-9435-A108-7F7B-2AD27C7BF612}"/>
              </a:ext>
            </a:extLst>
          </p:cNvPr>
          <p:cNvPicPr>
            <a:picLocks noChangeAspect="1"/>
          </p:cNvPicPr>
          <p:nvPr/>
        </p:nvPicPr>
        <p:blipFill rotWithShape="1">
          <a:blip r:embed="rId5"/>
          <a:srcRect l="19444" r="21157" b="23380"/>
          <a:stretch/>
        </p:blipFill>
        <p:spPr>
          <a:xfrm>
            <a:off x="6579394" y="2207419"/>
            <a:ext cx="625796" cy="821533"/>
          </a:xfrm>
          <a:prstGeom prst="rect">
            <a:avLst/>
          </a:prstGeom>
        </p:spPr>
      </p:pic>
      <p:pic>
        <p:nvPicPr>
          <p:cNvPr id="4" name="Image 3" descr="Thunderstorm Weather Symbol - ClipArt Best">
            <a:extLst>
              <a:ext uri="{FF2B5EF4-FFF2-40B4-BE49-F238E27FC236}">
                <a16:creationId xmlns:a16="http://schemas.microsoft.com/office/drawing/2014/main" id="{A15F90F4-FE16-4B97-2F4D-8B533AABDE02}"/>
              </a:ext>
            </a:extLst>
          </p:cNvPr>
          <p:cNvPicPr>
            <a:picLocks noChangeAspect="1"/>
          </p:cNvPicPr>
          <p:nvPr/>
        </p:nvPicPr>
        <p:blipFill>
          <a:blip r:embed="rId6"/>
          <a:stretch>
            <a:fillRect/>
          </a:stretch>
        </p:blipFill>
        <p:spPr>
          <a:xfrm>
            <a:off x="6865144" y="14289"/>
            <a:ext cx="1735932" cy="1728788"/>
          </a:xfrm>
          <a:prstGeom prst="rect">
            <a:avLst/>
          </a:prstGeom>
        </p:spPr>
      </p:pic>
      <p:pic>
        <p:nvPicPr>
          <p:cNvPr id="6" name="Image 5" descr="Thunderstorm Weather Symbol - ClipArt Best">
            <a:extLst>
              <a:ext uri="{FF2B5EF4-FFF2-40B4-BE49-F238E27FC236}">
                <a16:creationId xmlns:a16="http://schemas.microsoft.com/office/drawing/2014/main" id="{5CE663E2-7F1C-6CE2-29DF-590C5095AC32}"/>
              </a:ext>
            </a:extLst>
          </p:cNvPr>
          <p:cNvPicPr>
            <a:picLocks noChangeAspect="1"/>
          </p:cNvPicPr>
          <p:nvPr/>
        </p:nvPicPr>
        <p:blipFill>
          <a:blip r:embed="rId6"/>
          <a:stretch>
            <a:fillRect/>
          </a:stretch>
        </p:blipFill>
        <p:spPr>
          <a:xfrm>
            <a:off x="4743451" y="85723"/>
            <a:ext cx="1735932" cy="1728788"/>
          </a:xfrm>
          <a:prstGeom prst="rect">
            <a:avLst/>
          </a:prstGeom>
        </p:spPr>
      </p:pic>
    </p:spTree>
    <p:extLst>
      <p:ext uri="{BB962C8B-B14F-4D97-AF65-F5344CB8AC3E}">
        <p14:creationId xmlns:p14="http://schemas.microsoft.com/office/powerpoint/2010/main" val="17635392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F73F5CEE-DCDE-25E2-BB79-485D57177711}"/>
              </a:ext>
            </a:extLst>
          </p:cNvPr>
          <p:cNvSpPr>
            <a:spLocks noGrp="1"/>
          </p:cNvSpPr>
          <p:nvPr>
            <p:ph type="body" idx="1"/>
          </p:nvPr>
        </p:nvSpPr>
        <p:spPr>
          <a:xfrm>
            <a:off x="314320" y="922492"/>
            <a:ext cx="4200525" cy="3827928"/>
          </a:xfrm>
        </p:spPr>
        <p:txBody>
          <a:bodyPr>
            <a:normAutofit fontScale="85000" lnSpcReduction="20000"/>
          </a:bodyPr>
          <a:lstStyle/>
          <a:p>
            <a:pPr>
              <a:buFont typeface="Wingdings"/>
              <a:buChar char="q"/>
            </a:pPr>
            <a:r>
              <a:rPr lang="fr-FR" err="1"/>
              <a:t>Problem</a:t>
            </a:r>
            <a:r>
              <a:rPr lang="fr-FR"/>
              <a:t> </a:t>
            </a:r>
            <a:r>
              <a:rPr lang="fr-FR" err="1"/>
              <a:t>definition</a:t>
            </a:r>
            <a:endParaRPr lang="fr-FR"/>
          </a:p>
          <a:p>
            <a:pPr lvl="1">
              <a:buFont typeface="Courier New"/>
              <a:buChar char="o"/>
            </a:pPr>
            <a:r>
              <a:rPr lang="fr-FR"/>
              <a:t>Factor of </a:t>
            </a:r>
            <a:r>
              <a:rPr lang="fr-FR" err="1"/>
              <a:t>safety</a:t>
            </a:r>
            <a:endParaRPr lang="fr-FR"/>
          </a:p>
          <a:p>
            <a:pPr lvl="1">
              <a:buFont typeface="Courier New"/>
              <a:buChar char="o"/>
            </a:pPr>
            <a:r>
              <a:rPr lang="fr-FR"/>
              <a:t>Data </a:t>
            </a:r>
            <a:r>
              <a:rPr lang="fr-FR" err="1"/>
              <a:t>analysis</a:t>
            </a:r>
            <a:endParaRPr lang="fr-FR"/>
          </a:p>
          <a:p>
            <a:pPr>
              <a:buFont typeface="Wingdings"/>
              <a:buChar char="q"/>
            </a:pPr>
            <a:r>
              <a:rPr lang="fr-FR"/>
              <a:t>FOSM </a:t>
            </a:r>
          </a:p>
          <a:p>
            <a:pPr>
              <a:buFont typeface="Wingdings"/>
              <a:buChar char="q"/>
            </a:pPr>
            <a:r>
              <a:rPr lang="fr-FR"/>
              <a:t>FORM</a:t>
            </a:r>
          </a:p>
          <a:p>
            <a:pPr>
              <a:buFont typeface="Wingdings"/>
              <a:buChar char="q"/>
            </a:pPr>
            <a:r>
              <a:rPr lang="fr-FR"/>
              <a:t>Monte Carlo</a:t>
            </a:r>
          </a:p>
          <a:p>
            <a:pPr lvl="1">
              <a:buFont typeface="Courier New"/>
              <a:buChar char="o"/>
            </a:pPr>
            <a:r>
              <a:rPr lang="fr-FR" err="1"/>
              <a:t>Classic</a:t>
            </a:r>
            <a:r>
              <a:rPr lang="fr-FR"/>
              <a:t> </a:t>
            </a:r>
            <a:r>
              <a:rPr lang="fr-FR" err="1"/>
              <a:t>approach</a:t>
            </a:r>
            <a:endParaRPr lang="fr-FR"/>
          </a:p>
          <a:p>
            <a:pPr lvl="1">
              <a:buFont typeface="Courier New"/>
              <a:buChar char="o"/>
            </a:pPr>
            <a:r>
              <a:rPr lang="fr-FR"/>
              <a:t>Importance sampling</a:t>
            </a:r>
          </a:p>
          <a:p>
            <a:pPr>
              <a:buFont typeface="Wingdings"/>
              <a:buChar char="q"/>
            </a:pPr>
            <a:r>
              <a:rPr lang="fr-FR" err="1"/>
              <a:t>Comparison</a:t>
            </a:r>
            <a:r>
              <a:rPr lang="fr-FR"/>
              <a:t> of </a:t>
            </a:r>
            <a:r>
              <a:rPr lang="fr-FR" err="1"/>
              <a:t>methods</a:t>
            </a:r>
          </a:p>
          <a:p>
            <a:pPr>
              <a:buFont typeface="Wingdings"/>
              <a:buChar char="q"/>
            </a:pPr>
            <a:r>
              <a:rPr lang="fr-FR"/>
              <a:t>System </a:t>
            </a:r>
            <a:r>
              <a:rPr lang="fr-FR" err="1"/>
              <a:t>reliability</a:t>
            </a:r>
            <a:endParaRPr lang="fr-FR"/>
          </a:p>
          <a:p>
            <a:pPr lvl="1">
              <a:buFont typeface="Courier New"/>
              <a:buChar char="o"/>
            </a:pPr>
            <a:r>
              <a:rPr lang="fr-FR" err="1"/>
              <a:t>Complex</a:t>
            </a:r>
            <a:r>
              <a:rPr lang="fr-FR"/>
              <a:t> system </a:t>
            </a:r>
            <a:r>
              <a:rPr lang="fr-FR" err="1"/>
              <a:t>approach</a:t>
            </a:r>
            <a:endParaRPr lang="fr-FR"/>
          </a:p>
          <a:p>
            <a:pPr lvl="1">
              <a:buFont typeface="Courier New"/>
              <a:buChar char="o"/>
            </a:pPr>
            <a:r>
              <a:rPr lang="fr-FR" err="1"/>
              <a:t>Problem</a:t>
            </a:r>
            <a:r>
              <a:rPr lang="fr-FR"/>
              <a:t> </a:t>
            </a:r>
            <a:r>
              <a:rPr lang="fr-FR" err="1"/>
              <a:t>resolution</a:t>
            </a:r>
            <a:endParaRPr lang="fr-FR"/>
          </a:p>
          <a:p>
            <a:pPr>
              <a:buFont typeface="Wingdings"/>
              <a:buChar char="q"/>
            </a:pPr>
            <a:r>
              <a:rPr lang="fr-FR"/>
              <a:t>Conclusion</a:t>
            </a:r>
          </a:p>
          <a:p>
            <a:pPr marL="571500" indent="-457200">
              <a:buFont typeface="Wingdings"/>
              <a:buChar char="q"/>
            </a:pPr>
            <a:endParaRPr lang="fr-FR"/>
          </a:p>
          <a:p>
            <a:pPr marL="571500" indent="-457200">
              <a:buFont typeface="Wingdings"/>
              <a:buChar char="q"/>
            </a:pPr>
            <a:endParaRPr lang="fr-FR"/>
          </a:p>
        </p:txBody>
      </p:sp>
      <p:sp>
        <p:nvSpPr>
          <p:cNvPr id="3" name="Titre 2">
            <a:extLst>
              <a:ext uri="{FF2B5EF4-FFF2-40B4-BE49-F238E27FC236}">
                <a16:creationId xmlns:a16="http://schemas.microsoft.com/office/drawing/2014/main" id="{645CF246-7959-0429-872D-0F3D6B0F832B}"/>
              </a:ext>
            </a:extLst>
          </p:cNvPr>
          <p:cNvSpPr>
            <a:spLocks noGrp="1"/>
          </p:cNvSpPr>
          <p:nvPr>
            <p:ph type="title"/>
          </p:nvPr>
        </p:nvSpPr>
        <p:spPr/>
        <p:txBody>
          <a:bodyPr/>
          <a:lstStyle/>
          <a:p>
            <a:r>
              <a:rPr lang="fr-FR"/>
              <a:t>Contents</a:t>
            </a:r>
          </a:p>
        </p:txBody>
      </p:sp>
      <p:sp>
        <p:nvSpPr>
          <p:cNvPr id="4" name="ZoneTexte 3">
            <a:extLst>
              <a:ext uri="{FF2B5EF4-FFF2-40B4-BE49-F238E27FC236}">
                <a16:creationId xmlns:a16="http://schemas.microsoft.com/office/drawing/2014/main" id="{CE8AC229-B626-FCDF-7241-5E3737722169}"/>
              </a:ext>
            </a:extLst>
          </p:cNvPr>
          <p:cNvSpPr txBox="1"/>
          <p:nvPr/>
        </p:nvSpPr>
        <p:spPr>
          <a:xfrm>
            <a:off x="5018484" y="857250"/>
            <a:ext cx="22860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fr-FR"/>
          </a:p>
        </p:txBody>
      </p:sp>
    </p:spTree>
    <p:extLst>
      <p:ext uri="{BB962C8B-B14F-4D97-AF65-F5344CB8AC3E}">
        <p14:creationId xmlns:p14="http://schemas.microsoft.com/office/powerpoint/2010/main" val="9425776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pic>
        <p:nvPicPr>
          <p:cNvPr id="2" name="Google Shape;67;p2">
            <a:extLst>
              <a:ext uri="{FF2B5EF4-FFF2-40B4-BE49-F238E27FC236}">
                <a16:creationId xmlns:a16="http://schemas.microsoft.com/office/drawing/2014/main" id="{730F1313-8A37-4384-FC27-9528C07A3184}"/>
              </a:ext>
            </a:extLst>
          </p:cNvPr>
          <p:cNvPicPr preferRelativeResize="0"/>
          <p:nvPr/>
        </p:nvPicPr>
        <p:blipFill>
          <a:blip r:embed="rId3">
            <a:alphaModFix/>
          </a:blip>
          <a:stretch>
            <a:fillRect/>
          </a:stretch>
        </p:blipFill>
        <p:spPr>
          <a:xfrm>
            <a:off x="455671" y="1338757"/>
            <a:ext cx="3456225" cy="3684750"/>
          </a:xfrm>
          <a:prstGeom prst="rect">
            <a:avLst/>
          </a:prstGeom>
          <a:noFill/>
          <a:ln>
            <a:noFill/>
          </a:ln>
        </p:spPr>
      </p:pic>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EEF022DB-B78D-4231-7DC4-A99F9D5B6E42}"/>
                  </a:ext>
                </a:extLst>
              </p:cNvPr>
              <p:cNvSpPr txBox="1"/>
              <p:nvPr/>
            </p:nvSpPr>
            <p:spPr>
              <a:xfrm>
                <a:off x="4230433" y="1584985"/>
                <a:ext cx="3842847" cy="5672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𝐹</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𝜖</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𝑆</m:t>
                              </m:r>
                            </m:e>
                            <m:sub>
                              <m:r>
                                <a:rPr lang="en-US" sz="1800" b="0" i="1" smtClean="0">
                                  <a:latin typeface="Cambria Math" panose="02040503050406030204" pitchFamily="18" charset="0"/>
                                </a:rPr>
                                <m:t>𝑢</m:t>
                              </m:r>
                            </m:sub>
                          </m:sSub>
                          <m:r>
                            <a:rPr lang="en-US" sz="1800" b="0" i="1" smtClean="0">
                              <a:latin typeface="Cambria Math" panose="02040503050406030204" pitchFamily="18" charset="0"/>
                            </a:rPr>
                            <m:t>𝛼</m:t>
                          </m:r>
                        </m:num>
                        <m:den>
                          <m:r>
                            <a:rPr lang="en-US" sz="1800" b="0" i="1" smtClean="0">
                              <a:latin typeface="Cambria Math" panose="02040503050406030204" pitchFamily="18" charset="0"/>
                            </a:rPr>
                            <m:t>0.25 </m:t>
                          </m:r>
                          <m:r>
                            <a:rPr lang="en-US" sz="1800" b="0" i="1" smtClean="0">
                              <a:latin typeface="Cambria Math" panose="02040503050406030204" pitchFamily="18" charset="0"/>
                            </a:rPr>
                            <m:t>𝛾</m:t>
                          </m:r>
                          <m:r>
                            <a:rPr lang="en-US" sz="1800" b="0" i="1" smtClean="0">
                              <a:latin typeface="Cambria Math" panose="02040503050406030204" pitchFamily="18" charset="0"/>
                            </a:rPr>
                            <m:t>𝑅</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𝛼</m:t>
                              </m:r>
                              <m:r>
                                <a:rPr lang="en-US" sz="1800" b="0" i="1" smtClean="0">
                                  <a:latin typeface="Cambria Math" panose="02040503050406030204" pitchFamily="18" charset="0"/>
                                </a:rPr>
                                <m:t>−</m:t>
                              </m:r>
                              <m:r>
                                <a:rPr lang="en-US" sz="1800" b="0" i="1" smtClean="0">
                                  <a:latin typeface="Cambria Math" panose="02040503050406030204" pitchFamily="18" charset="0"/>
                                </a:rPr>
                                <m:t>𝑠𝑖𝑛</m:t>
                              </m:r>
                              <m:r>
                                <a:rPr lang="en-US" sz="1800" b="0" i="1" smtClean="0">
                                  <a:latin typeface="Cambria Math" panose="02040503050406030204" pitchFamily="18" charset="0"/>
                                </a:rPr>
                                <m:t>𝛼</m:t>
                              </m:r>
                            </m:e>
                          </m:d>
                          <m:r>
                            <a:rPr lang="en-US" sz="1800" b="0" i="1" smtClean="0">
                              <a:latin typeface="Cambria Math" panose="02040503050406030204" pitchFamily="18" charset="0"/>
                            </a:rPr>
                            <m:t>𝑠𝑖𝑛</m:t>
                          </m:r>
                          <m:r>
                            <a:rPr lang="en-US" sz="1800" b="0" i="1" smtClean="0">
                              <a:latin typeface="Cambria Math" panose="02040503050406030204" pitchFamily="18" charset="0"/>
                            </a:rPr>
                            <m:t>𝛼</m:t>
                          </m:r>
                          <m:r>
                            <a:rPr lang="en-US" sz="1800" b="0" i="1" smtClean="0">
                              <a:latin typeface="Cambria Math" panose="02040503050406030204" pitchFamily="18" charset="0"/>
                            </a:rPr>
                            <m:t>+</m:t>
                          </m:r>
                          <m:r>
                            <a:rPr lang="en-US" sz="1800" b="0" i="1" smtClean="0">
                              <a:latin typeface="Cambria Math" panose="02040503050406030204" pitchFamily="18" charset="0"/>
                            </a:rPr>
                            <m:t>𝜂</m:t>
                          </m:r>
                          <m:r>
                            <a:rPr lang="en-US" sz="1800" b="0" i="1" smtClean="0">
                              <a:latin typeface="Cambria Math" panose="02040503050406030204" pitchFamily="18" charset="0"/>
                            </a:rPr>
                            <m:t>𝑞𝑠𝑖𝑛</m:t>
                          </m:r>
                          <m:r>
                            <a:rPr lang="en-US" sz="1800" b="0" i="1" smtClean="0">
                              <a:latin typeface="Cambria Math" panose="02040503050406030204" pitchFamily="18" charset="0"/>
                            </a:rPr>
                            <m:t>𝛼</m:t>
                          </m:r>
                        </m:den>
                      </m:f>
                    </m:oMath>
                  </m:oMathPara>
                </a14:m>
                <a:endParaRPr lang="en-US" sz="1800"/>
              </a:p>
            </p:txBody>
          </p:sp>
        </mc:Choice>
        <mc:Fallback xmlns="">
          <p:sp>
            <p:nvSpPr>
              <p:cNvPr id="3" name="TextBox 2">
                <a:extLst>
                  <a:ext uri="{FF2B5EF4-FFF2-40B4-BE49-F238E27FC236}">
                    <a16:creationId xmlns:a16="http://schemas.microsoft.com/office/drawing/2014/main" id="{EEF022DB-B78D-4231-7DC4-A99F9D5B6E42}"/>
                  </a:ext>
                </a:extLst>
              </p:cNvPr>
              <p:cNvSpPr txBox="1">
                <a:spLocks noRot="1" noChangeAspect="1" noMove="1" noResize="1" noEditPoints="1" noAdjustHandles="1" noChangeArrowheads="1" noChangeShapeType="1" noTextEdit="1"/>
              </p:cNvSpPr>
              <p:nvPr/>
            </p:nvSpPr>
            <p:spPr>
              <a:xfrm>
                <a:off x="4230433" y="1584985"/>
                <a:ext cx="3842847" cy="567271"/>
              </a:xfrm>
              <a:prstGeom prst="rect">
                <a:avLst/>
              </a:prstGeom>
              <a:blipFill>
                <a:blip r:embed="rId4"/>
                <a:stretch>
                  <a:fillRect/>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BA655A51-34EF-5091-E364-C013F78D5D22}"/>
              </a:ext>
            </a:extLst>
          </p:cNvPr>
          <p:cNvSpPr txBox="1"/>
          <p:nvPr/>
        </p:nvSpPr>
        <p:spPr>
          <a:xfrm>
            <a:off x="4704620" y="2725942"/>
            <a:ext cx="2883476"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Char char="•"/>
            </a:pPr>
            <a:r>
              <a:rPr lang="en-US">
                <a:latin typeface="Cambria Math"/>
                <a:ea typeface="Cambria Math"/>
              </a:rPr>
              <a:t>ϵ</a:t>
            </a:r>
            <a:r>
              <a:rPr lang="en-US"/>
              <a:t>: model error</a:t>
            </a:r>
            <a:endParaRPr lang="fr-FR"/>
          </a:p>
          <a:p>
            <a:pPr marL="285750" indent="-285750">
              <a:buChar char="•"/>
            </a:pPr>
            <a:r>
              <a:rPr lang="en-US"/>
              <a:t>Su: undrained shear strength</a:t>
            </a:r>
            <a:endParaRPr lang="fr-FR"/>
          </a:p>
          <a:p>
            <a:pPr marL="285750" indent="-285750">
              <a:buChar char="•"/>
            </a:pPr>
            <a:r>
              <a:rPr lang="en-US"/>
              <a:t>R: radius of the slip surface</a:t>
            </a:r>
          </a:p>
          <a:p>
            <a:pPr marL="285750" indent="-285750">
              <a:buChar char="•"/>
            </a:pPr>
            <a:r>
              <a:rPr lang="en-US"/>
              <a:t>γ : unit weight of soil</a:t>
            </a:r>
          </a:p>
          <a:p>
            <a:pPr marL="285750" indent="-285750">
              <a:buChar char="•"/>
            </a:pPr>
            <a:r>
              <a:rPr lang="en-US"/>
              <a:t>q: vertical loading</a:t>
            </a:r>
          </a:p>
          <a:p>
            <a:pPr marL="285750" indent="-285750">
              <a:buChar char="•"/>
            </a:pPr>
            <a:r>
              <a:rPr lang="en-US"/>
              <a:t>α : center angle of the slope</a:t>
            </a:r>
          </a:p>
          <a:p>
            <a:pPr marL="285750" indent="-285750">
              <a:buChar char="•"/>
            </a:pPr>
            <a:r>
              <a:rPr lang="en-US"/>
              <a:t>η : geometric coefficient</a:t>
            </a:r>
          </a:p>
          <a:p>
            <a:pPr marL="285750" indent="-285750">
              <a:buFont typeface="Arial,Sans-Serif"/>
              <a:buChar char="•"/>
            </a:pPr>
            <a:r>
              <a:rPr lang="en-US"/>
              <a:t>L: length of slip</a:t>
            </a:r>
          </a:p>
          <a:p>
            <a:pPr marL="285750" indent="-285750">
              <a:buFont typeface="Arial,Sans-Serif"/>
              <a:buChar char="•"/>
            </a:pPr>
            <a:r>
              <a:rPr lang="en-US"/>
              <a:t>W: weight of the soil mass</a:t>
            </a:r>
          </a:p>
        </p:txBody>
      </p:sp>
      <p:sp>
        <p:nvSpPr>
          <p:cNvPr id="8" name="Espace réservé du texte 1">
            <a:extLst>
              <a:ext uri="{FF2B5EF4-FFF2-40B4-BE49-F238E27FC236}">
                <a16:creationId xmlns:a16="http://schemas.microsoft.com/office/drawing/2014/main" id="{DB512A89-6417-42D9-ECA7-9DADDF3AB29E}"/>
              </a:ext>
            </a:extLst>
          </p:cNvPr>
          <p:cNvSpPr>
            <a:spLocks noGrp="1"/>
          </p:cNvSpPr>
          <p:nvPr>
            <p:ph type="body" idx="1"/>
          </p:nvPr>
        </p:nvSpPr>
        <p:spPr>
          <a:xfrm>
            <a:off x="224083" y="120387"/>
            <a:ext cx="4200525" cy="1221086"/>
          </a:xfrm>
        </p:spPr>
        <p:txBody>
          <a:bodyPr>
            <a:normAutofit/>
          </a:bodyPr>
          <a:lstStyle/>
          <a:p>
            <a:pPr>
              <a:buFont typeface="Wingdings"/>
              <a:buChar char="q"/>
            </a:pPr>
            <a:r>
              <a:rPr lang="fr-FR" sz="2000" b="1" err="1"/>
              <a:t>Problem</a:t>
            </a:r>
            <a:r>
              <a:rPr lang="fr-FR" sz="2000" b="1"/>
              <a:t> </a:t>
            </a:r>
            <a:r>
              <a:rPr lang="fr-FR" sz="2000" b="1" err="1"/>
              <a:t>definition</a:t>
            </a:r>
            <a:endParaRPr lang="fr-FR" sz="2000" b="1"/>
          </a:p>
          <a:p>
            <a:pPr lvl="1">
              <a:buFont typeface="Courier New"/>
              <a:buChar char="o"/>
            </a:pPr>
            <a:r>
              <a:rPr lang="fr-FR" sz="1800" b="1"/>
              <a:t>Factor of </a:t>
            </a:r>
            <a:r>
              <a:rPr lang="fr-FR" sz="1800" b="1" err="1"/>
              <a:t>safety</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pic>
        <p:nvPicPr>
          <p:cNvPr id="3" name="Image 2" descr="Une image contenant texte, diagramme, ligne, Tracé&#10;&#10;Description générée automatiquement">
            <a:extLst>
              <a:ext uri="{FF2B5EF4-FFF2-40B4-BE49-F238E27FC236}">
                <a16:creationId xmlns:a16="http://schemas.microsoft.com/office/drawing/2014/main" id="{51128EAB-7500-AEEC-ABCF-9659E4422306}"/>
              </a:ext>
            </a:extLst>
          </p:cNvPr>
          <p:cNvPicPr>
            <a:picLocks noChangeAspect="1"/>
          </p:cNvPicPr>
          <p:nvPr/>
        </p:nvPicPr>
        <p:blipFill>
          <a:blip r:embed="rId3"/>
          <a:stretch>
            <a:fillRect/>
          </a:stretch>
        </p:blipFill>
        <p:spPr>
          <a:xfrm>
            <a:off x="142875" y="1785572"/>
            <a:ext cx="4179094" cy="3030056"/>
          </a:xfrm>
          <a:prstGeom prst="rect">
            <a:avLst/>
          </a:prstGeom>
        </p:spPr>
      </p:pic>
      <p:pic>
        <p:nvPicPr>
          <p:cNvPr id="4" name="Image 3" descr="Une image contenant texte, diagramme, ligne, Tracé&#10;&#10;Description générée automatiquement">
            <a:extLst>
              <a:ext uri="{FF2B5EF4-FFF2-40B4-BE49-F238E27FC236}">
                <a16:creationId xmlns:a16="http://schemas.microsoft.com/office/drawing/2014/main" id="{BE88C1D4-29B7-3913-85B3-F5CC1CB26FB2}"/>
              </a:ext>
            </a:extLst>
          </p:cNvPr>
          <p:cNvPicPr>
            <a:picLocks noChangeAspect="1"/>
          </p:cNvPicPr>
          <p:nvPr/>
        </p:nvPicPr>
        <p:blipFill>
          <a:blip r:embed="rId4"/>
          <a:stretch>
            <a:fillRect/>
          </a:stretch>
        </p:blipFill>
        <p:spPr>
          <a:xfrm>
            <a:off x="4461272" y="1805625"/>
            <a:ext cx="4572000" cy="3030056"/>
          </a:xfrm>
          <a:prstGeom prst="rect">
            <a:avLst/>
          </a:prstGeom>
        </p:spPr>
      </p:pic>
      <p:pic>
        <p:nvPicPr>
          <p:cNvPr id="5" name="Image 4" descr="Une image contenant texte, capture d’écran, Police, ligne&#10;&#10;Description générée automatiquement">
            <a:extLst>
              <a:ext uri="{FF2B5EF4-FFF2-40B4-BE49-F238E27FC236}">
                <a16:creationId xmlns:a16="http://schemas.microsoft.com/office/drawing/2014/main" id="{14A50290-1B1E-019A-1C12-824CE28B8D72}"/>
              </a:ext>
            </a:extLst>
          </p:cNvPr>
          <p:cNvPicPr>
            <a:picLocks noChangeAspect="1"/>
          </p:cNvPicPr>
          <p:nvPr/>
        </p:nvPicPr>
        <p:blipFill>
          <a:blip r:embed="rId5"/>
          <a:stretch>
            <a:fillRect/>
          </a:stretch>
        </p:blipFill>
        <p:spPr>
          <a:xfrm>
            <a:off x="1928813" y="1210376"/>
            <a:ext cx="5057775" cy="529490"/>
          </a:xfrm>
          <a:prstGeom prst="rect">
            <a:avLst/>
          </a:prstGeom>
        </p:spPr>
      </p:pic>
      <p:sp>
        <p:nvSpPr>
          <p:cNvPr id="8" name="Espace réservé du texte 1">
            <a:extLst>
              <a:ext uri="{FF2B5EF4-FFF2-40B4-BE49-F238E27FC236}">
                <a16:creationId xmlns:a16="http://schemas.microsoft.com/office/drawing/2014/main" id="{037C9265-CA1C-D77E-BA4B-B764E3B93B28}"/>
              </a:ext>
            </a:extLst>
          </p:cNvPr>
          <p:cNvSpPr>
            <a:spLocks noGrp="1"/>
          </p:cNvSpPr>
          <p:nvPr>
            <p:ph type="body" idx="1"/>
          </p:nvPr>
        </p:nvSpPr>
        <p:spPr>
          <a:xfrm>
            <a:off x="224083" y="120387"/>
            <a:ext cx="4200525" cy="1221086"/>
          </a:xfrm>
        </p:spPr>
        <p:txBody>
          <a:bodyPr>
            <a:normAutofit/>
          </a:bodyPr>
          <a:lstStyle/>
          <a:p>
            <a:pPr>
              <a:buFont typeface="Wingdings"/>
              <a:buChar char="q"/>
            </a:pPr>
            <a:r>
              <a:rPr lang="fr-FR" sz="2000" b="1" err="1"/>
              <a:t>Problem</a:t>
            </a:r>
            <a:r>
              <a:rPr lang="fr-FR" sz="2000" b="1"/>
              <a:t> </a:t>
            </a:r>
            <a:r>
              <a:rPr lang="fr-FR" sz="2000" b="1" err="1"/>
              <a:t>definition</a:t>
            </a:r>
            <a:endParaRPr lang="fr-FR" sz="2000" b="1"/>
          </a:p>
          <a:p>
            <a:pPr lvl="1">
              <a:buFont typeface="Courier New"/>
              <a:buChar char="o"/>
            </a:pPr>
            <a:r>
              <a:rPr lang="fr-FR" sz="1800" b="1"/>
              <a:t>Data </a:t>
            </a:r>
            <a:r>
              <a:rPr lang="fr-FR" sz="1800" b="1" err="1"/>
              <a:t>analysis</a:t>
            </a:r>
            <a:endParaRPr lang="fr-FR" sz="1800" b="1"/>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pic>
        <p:nvPicPr>
          <p:cNvPr id="4" name="Image 3" descr="Une image contenant texte, Tracé, ligne, diagramme&#10;&#10;Description générée automatiquement">
            <a:extLst>
              <a:ext uri="{FF2B5EF4-FFF2-40B4-BE49-F238E27FC236}">
                <a16:creationId xmlns:a16="http://schemas.microsoft.com/office/drawing/2014/main" id="{CD504B1C-1D38-05B5-0834-B018B7DD40DA}"/>
              </a:ext>
            </a:extLst>
          </p:cNvPr>
          <p:cNvPicPr>
            <a:picLocks noChangeAspect="1"/>
          </p:cNvPicPr>
          <p:nvPr/>
        </p:nvPicPr>
        <p:blipFill>
          <a:blip r:embed="rId3"/>
          <a:stretch>
            <a:fillRect/>
          </a:stretch>
        </p:blipFill>
        <p:spPr>
          <a:xfrm>
            <a:off x="4497274" y="345407"/>
            <a:ext cx="4572000" cy="1522718"/>
          </a:xfrm>
          <a:prstGeom prst="rect">
            <a:avLst/>
          </a:prstGeom>
        </p:spPr>
      </p:pic>
      <p:pic>
        <p:nvPicPr>
          <p:cNvPr id="5" name="Image 4" descr="Une image contenant texte, ligne, Tracé, diagramme&#10;&#10;Description générée automatiquement">
            <a:extLst>
              <a:ext uri="{FF2B5EF4-FFF2-40B4-BE49-F238E27FC236}">
                <a16:creationId xmlns:a16="http://schemas.microsoft.com/office/drawing/2014/main" id="{35BC5255-D50D-D2FF-BF25-9E15DC0A0CE5}"/>
              </a:ext>
            </a:extLst>
          </p:cNvPr>
          <p:cNvPicPr>
            <a:picLocks noChangeAspect="1"/>
          </p:cNvPicPr>
          <p:nvPr/>
        </p:nvPicPr>
        <p:blipFill>
          <a:blip r:embed="rId4"/>
          <a:stretch>
            <a:fillRect/>
          </a:stretch>
        </p:blipFill>
        <p:spPr>
          <a:xfrm>
            <a:off x="38695" y="1875798"/>
            <a:ext cx="4572000" cy="1522718"/>
          </a:xfrm>
          <a:prstGeom prst="rect">
            <a:avLst/>
          </a:prstGeom>
        </p:spPr>
      </p:pic>
      <p:pic>
        <p:nvPicPr>
          <p:cNvPr id="6" name="Image 5" descr="Une image contenant texte, Tracé, ligne, diagramme&#10;&#10;Description générée automatiquement">
            <a:extLst>
              <a:ext uri="{FF2B5EF4-FFF2-40B4-BE49-F238E27FC236}">
                <a16:creationId xmlns:a16="http://schemas.microsoft.com/office/drawing/2014/main" id="{A3119568-BED3-81B2-BA8D-E7D4C8A5E09E}"/>
              </a:ext>
            </a:extLst>
          </p:cNvPr>
          <p:cNvPicPr>
            <a:picLocks noChangeAspect="1"/>
          </p:cNvPicPr>
          <p:nvPr/>
        </p:nvPicPr>
        <p:blipFill>
          <a:blip r:embed="rId5"/>
          <a:stretch>
            <a:fillRect/>
          </a:stretch>
        </p:blipFill>
        <p:spPr>
          <a:xfrm>
            <a:off x="4624105" y="1878180"/>
            <a:ext cx="4461711" cy="1524000"/>
          </a:xfrm>
          <a:prstGeom prst="rect">
            <a:avLst/>
          </a:prstGeom>
        </p:spPr>
      </p:pic>
      <p:pic>
        <p:nvPicPr>
          <p:cNvPr id="7" name="Image 6" descr="Une image contenant texte, ligne, Tracé, diagramme&#10;&#10;Description générée automatiquement">
            <a:extLst>
              <a:ext uri="{FF2B5EF4-FFF2-40B4-BE49-F238E27FC236}">
                <a16:creationId xmlns:a16="http://schemas.microsoft.com/office/drawing/2014/main" id="{98E82FBF-E84F-9567-CD54-7A7371184046}"/>
              </a:ext>
            </a:extLst>
          </p:cNvPr>
          <p:cNvPicPr>
            <a:picLocks noChangeAspect="1"/>
          </p:cNvPicPr>
          <p:nvPr/>
        </p:nvPicPr>
        <p:blipFill>
          <a:blip r:embed="rId6"/>
          <a:stretch>
            <a:fillRect/>
          </a:stretch>
        </p:blipFill>
        <p:spPr>
          <a:xfrm>
            <a:off x="35437" y="3305424"/>
            <a:ext cx="4572000" cy="1522718"/>
          </a:xfrm>
          <a:prstGeom prst="rect">
            <a:avLst/>
          </a:prstGeom>
        </p:spPr>
      </p:pic>
      <p:pic>
        <p:nvPicPr>
          <p:cNvPr id="8" name="Image 7" descr="Une image contenant texte, Tracé, ligne, diagramme&#10;&#10;Description générée automatiquement">
            <a:extLst>
              <a:ext uri="{FF2B5EF4-FFF2-40B4-BE49-F238E27FC236}">
                <a16:creationId xmlns:a16="http://schemas.microsoft.com/office/drawing/2014/main" id="{A3C6172B-A59D-32FD-A0B1-6C4AD5938926}"/>
              </a:ext>
            </a:extLst>
          </p:cNvPr>
          <p:cNvPicPr>
            <a:picLocks noChangeAspect="1"/>
          </p:cNvPicPr>
          <p:nvPr/>
        </p:nvPicPr>
        <p:blipFill>
          <a:blip r:embed="rId7"/>
          <a:stretch>
            <a:fillRect/>
          </a:stretch>
        </p:blipFill>
        <p:spPr>
          <a:xfrm>
            <a:off x="4648671" y="3340768"/>
            <a:ext cx="4423359" cy="1460304"/>
          </a:xfrm>
          <a:prstGeom prst="rect">
            <a:avLst/>
          </a:prstGeom>
        </p:spPr>
      </p:pic>
      <p:sp>
        <p:nvSpPr>
          <p:cNvPr id="14" name="Espace réservé du texte 1">
            <a:extLst>
              <a:ext uri="{FF2B5EF4-FFF2-40B4-BE49-F238E27FC236}">
                <a16:creationId xmlns:a16="http://schemas.microsoft.com/office/drawing/2014/main" id="{3FC21704-1D98-8EA8-2E4A-64952DCE1787}"/>
              </a:ext>
            </a:extLst>
          </p:cNvPr>
          <p:cNvSpPr txBox="1">
            <a:spLocks/>
          </p:cNvSpPr>
          <p:nvPr/>
        </p:nvSpPr>
        <p:spPr>
          <a:xfrm>
            <a:off x="224083" y="120387"/>
            <a:ext cx="4200525" cy="1221086"/>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100000"/>
              </a:lnSpc>
              <a:spcBef>
                <a:spcPts val="360"/>
              </a:spcBef>
              <a:spcAft>
                <a:spcPts val="0"/>
              </a:spcAft>
              <a:buClr>
                <a:schemeClr val="dk1"/>
              </a:buClr>
              <a:buSzPts val="1800"/>
              <a:buFont typeface="Arial"/>
              <a:buChar char="•"/>
              <a:defRPr sz="2400" b="0" i="0" u="none" strike="noStrike" cap="none">
                <a:solidFill>
                  <a:schemeClr val="dk1"/>
                </a:solidFill>
                <a:latin typeface="Arial"/>
                <a:ea typeface="Arial"/>
                <a:cs typeface="Arial"/>
                <a:sym typeface="Arial"/>
              </a:defRPr>
            </a:lvl1pPr>
            <a:lvl2pPr marL="914400" marR="0" lvl="1"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Arial"/>
                <a:ea typeface="Arial"/>
                <a:cs typeface="Arial"/>
                <a:sym typeface="Arial"/>
              </a:defRPr>
            </a:lvl2pPr>
            <a:lvl3pPr marL="1371600" marR="0" lvl="2"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3pPr>
            <a:lvl4pPr marL="1828800" marR="0" lvl="3" indent="-342900" algn="l" rtl="0">
              <a:lnSpc>
                <a:spcPct val="100000"/>
              </a:lnSpc>
              <a:spcBef>
                <a:spcPts val="360"/>
              </a:spcBef>
              <a:spcAft>
                <a:spcPts val="0"/>
              </a:spcAft>
              <a:buClr>
                <a:schemeClr val="dk1"/>
              </a:buClr>
              <a:buSzPts val="1800"/>
              <a:buFont typeface="Arial"/>
              <a:buChar char="–"/>
              <a:defRPr sz="1600" b="0" i="0" u="none" strike="noStrike" cap="none">
                <a:solidFill>
                  <a:schemeClr val="dk1"/>
                </a:solidFill>
                <a:latin typeface="Arial"/>
                <a:ea typeface="Arial"/>
                <a:cs typeface="Arial"/>
                <a:sym typeface="Arial"/>
              </a:defRPr>
            </a:lvl4pPr>
            <a:lvl5pPr marL="2286000" marR="0" lvl="4" indent="-342900" algn="l" rtl="0">
              <a:lnSpc>
                <a:spcPct val="100000"/>
              </a:lnSpc>
              <a:spcBef>
                <a:spcPts val="360"/>
              </a:spcBef>
              <a:spcAft>
                <a:spcPts val="0"/>
              </a:spcAft>
              <a:buClr>
                <a:schemeClr val="dk1"/>
              </a:buClr>
              <a:buSzPts val="1800"/>
              <a:buFont typeface="Arial"/>
              <a:buChar char="»"/>
              <a:defRPr sz="1400" b="0" i="0" u="none" strike="noStrike" cap="none">
                <a:solidFill>
                  <a:schemeClr val="dk1"/>
                </a:solidFill>
                <a:latin typeface="Arial"/>
                <a:ea typeface="Arial"/>
                <a:cs typeface="Arial"/>
                <a:sym typeface="Arial"/>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Arial"/>
                <a:ea typeface="Arial"/>
                <a:cs typeface="Arial"/>
                <a:sym typeface="Arial"/>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Arial"/>
                <a:ea typeface="Arial"/>
                <a:cs typeface="Arial"/>
                <a:sym typeface="Arial"/>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Arial"/>
                <a:ea typeface="Arial"/>
                <a:cs typeface="Arial"/>
                <a:sym typeface="Arial"/>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Arial"/>
                <a:ea typeface="Arial"/>
                <a:cs typeface="Arial"/>
                <a:sym typeface="Arial"/>
              </a:defRPr>
            </a:lvl9pPr>
          </a:lstStyle>
          <a:p>
            <a:pPr>
              <a:buFont typeface="Wingdings"/>
              <a:buChar char="q"/>
            </a:pPr>
            <a:r>
              <a:rPr lang="fr-FR" sz="2000" b="1" err="1"/>
              <a:t>Problem</a:t>
            </a:r>
            <a:r>
              <a:rPr lang="fr-FR" sz="2000" b="1"/>
              <a:t> </a:t>
            </a:r>
            <a:r>
              <a:rPr lang="fr-FR" sz="2000" b="1" err="1"/>
              <a:t>definition</a:t>
            </a:r>
            <a:endParaRPr lang="fr-FR" sz="2000" b="1"/>
          </a:p>
          <a:p>
            <a:pPr lvl="1">
              <a:buFont typeface="Courier New"/>
              <a:buChar char="o"/>
            </a:pPr>
            <a:r>
              <a:rPr lang="fr-FR" sz="1800" b="1"/>
              <a:t>Data </a:t>
            </a:r>
            <a:r>
              <a:rPr lang="fr-FR" sz="1800" b="1" err="1"/>
              <a:t>analysis</a:t>
            </a:r>
            <a:endParaRPr lang="fr-FR" sz="1800" b="1"/>
          </a:p>
        </p:txBody>
      </p:sp>
    </p:spTree>
    <p:extLst>
      <p:ext uri="{BB962C8B-B14F-4D97-AF65-F5344CB8AC3E}">
        <p14:creationId xmlns:p14="http://schemas.microsoft.com/office/powerpoint/2010/main" val="30751721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pic>
        <p:nvPicPr>
          <p:cNvPr id="4" name="Image 3" descr="Une image contenant texte, diagramme, ligne, Tracé&#10;&#10;Description générée automatiquement">
            <a:extLst>
              <a:ext uri="{FF2B5EF4-FFF2-40B4-BE49-F238E27FC236}">
                <a16:creationId xmlns:a16="http://schemas.microsoft.com/office/drawing/2014/main" id="{BBCDC989-EC3B-AF50-ED5C-F3BEA9197EF3}"/>
              </a:ext>
            </a:extLst>
          </p:cNvPr>
          <p:cNvPicPr>
            <a:picLocks noChangeAspect="1"/>
          </p:cNvPicPr>
          <p:nvPr/>
        </p:nvPicPr>
        <p:blipFill>
          <a:blip r:embed="rId3"/>
          <a:stretch>
            <a:fillRect/>
          </a:stretch>
        </p:blipFill>
        <p:spPr>
          <a:xfrm>
            <a:off x="-5358" y="1727002"/>
            <a:ext cx="4500563" cy="3037199"/>
          </a:xfrm>
          <a:prstGeom prst="rect">
            <a:avLst/>
          </a:prstGeom>
        </p:spPr>
      </p:pic>
      <p:pic>
        <p:nvPicPr>
          <p:cNvPr id="5" name="Image 4" descr="Une image contenant texte, diagramme, ligne, Tracé&#10;&#10;Description générée automatiquement">
            <a:extLst>
              <a:ext uri="{FF2B5EF4-FFF2-40B4-BE49-F238E27FC236}">
                <a16:creationId xmlns:a16="http://schemas.microsoft.com/office/drawing/2014/main" id="{74468774-8C7F-769A-6632-20EBD1A7ED5D}"/>
              </a:ext>
            </a:extLst>
          </p:cNvPr>
          <p:cNvPicPr>
            <a:picLocks noChangeAspect="1"/>
          </p:cNvPicPr>
          <p:nvPr/>
        </p:nvPicPr>
        <p:blipFill>
          <a:blip r:embed="rId4"/>
          <a:stretch>
            <a:fillRect/>
          </a:stretch>
        </p:blipFill>
        <p:spPr>
          <a:xfrm>
            <a:off x="4542829" y="1724619"/>
            <a:ext cx="4572000" cy="3032606"/>
          </a:xfrm>
          <a:prstGeom prst="rect">
            <a:avLst/>
          </a:prstGeom>
        </p:spPr>
      </p:pic>
      <p:pic>
        <p:nvPicPr>
          <p:cNvPr id="6" name="Image 5" descr="Une image contenant texte, capture d’écran, Police, ligne&#10;&#10;Description générée automatiquement">
            <a:extLst>
              <a:ext uri="{FF2B5EF4-FFF2-40B4-BE49-F238E27FC236}">
                <a16:creationId xmlns:a16="http://schemas.microsoft.com/office/drawing/2014/main" id="{BEB13A0C-54C5-AE04-4604-89767A4E68C8}"/>
              </a:ext>
            </a:extLst>
          </p:cNvPr>
          <p:cNvPicPr>
            <a:picLocks noChangeAspect="1"/>
          </p:cNvPicPr>
          <p:nvPr/>
        </p:nvPicPr>
        <p:blipFill>
          <a:blip r:embed="rId5"/>
          <a:stretch>
            <a:fillRect/>
          </a:stretch>
        </p:blipFill>
        <p:spPr>
          <a:xfrm>
            <a:off x="1964532" y="1192579"/>
            <a:ext cx="5057775" cy="529490"/>
          </a:xfrm>
          <a:prstGeom prst="rect">
            <a:avLst/>
          </a:prstGeom>
        </p:spPr>
      </p:pic>
      <p:sp>
        <p:nvSpPr>
          <p:cNvPr id="3" name="Espace réservé du texte 1">
            <a:extLst>
              <a:ext uri="{FF2B5EF4-FFF2-40B4-BE49-F238E27FC236}">
                <a16:creationId xmlns:a16="http://schemas.microsoft.com/office/drawing/2014/main" id="{055BEEC3-C2E7-8892-0F5D-5961BCAEA599}"/>
              </a:ext>
            </a:extLst>
          </p:cNvPr>
          <p:cNvSpPr txBox="1">
            <a:spLocks/>
          </p:cNvSpPr>
          <p:nvPr/>
        </p:nvSpPr>
        <p:spPr>
          <a:xfrm>
            <a:off x="224083" y="120387"/>
            <a:ext cx="4200525" cy="1221086"/>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100000"/>
              </a:lnSpc>
              <a:spcBef>
                <a:spcPts val="360"/>
              </a:spcBef>
              <a:spcAft>
                <a:spcPts val="0"/>
              </a:spcAft>
              <a:buClr>
                <a:schemeClr val="dk1"/>
              </a:buClr>
              <a:buSzPts val="1800"/>
              <a:buFont typeface="Arial"/>
              <a:buChar char="•"/>
              <a:defRPr sz="2400" b="0" i="0" u="none" strike="noStrike" cap="none">
                <a:solidFill>
                  <a:schemeClr val="dk1"/>
                </a:solidFill>
                <a:latin typeface="Arial"/>
                <a:ea typeface="Arial"/>
                <a:cs typeface="Arial"/>
                <a:sym typeface="Arial"/>
              </a:defRPr>
            </a:lvl1pPr>
            <a:lvl2pPr marL="914400" marR="0" lvl="1"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Arial"/>
                <a:ea typeface="Arial"/>
                <a:cs typeface="Arial"/>
                <a:sym typeface="Arial"/>
              </a:defRPr>
            </a:lvl2pPr>
            <a:lvl3pPr marL="1371600" marR="0" lvl="2"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3pPr>
            <a:lvl4pPr marL="1828800" marR="0" lvl="3" indent="-342900" algn="l" rtl="0">
              <a:lnSpc>
                <a:spcPct val="100000"/>
              </a:lnSpc>
              <a:spcBef>
                <a:spcPts val="360"/>
              </a:spcBef>
              <a:spcAft>
                <a:spcPts val="0"/>
              </a:spcAft>
              <a:buClr>
                <a:schemeClr val="dk1"/>
              </a:buClr>
              <a:buSzPts val="1800"/>
              <a:buFont typeface="Arial"/>
              <a:buChar char="–"/>
              <a:defRPr sz="1600" b="0" i="0" u="none" strike="noStrike" cap="none">
                <a:solidFill>
                  <a:schemeClr val="dk1"/>
                </a:solidFill>
                <a:latin typeface="Arial"/>
                <a:ea typeface="Arial"/>
                <a:cs typeface="Arial"/>
                <a:sym typeface="Arial"/>
              </a:defRPr>
            </a:lvl4pPr>
            <a:lvl5pPr marL="2286000" marR="0" lvl="4" indent="-342900" algn="l" rtl="0">
              <a:lnSpc>
                <a:spcPct val="100000"/>
              </a:lnSpc>
              <a:spcBef>
                <a:spcPts val="360"/>
              </a:spcBef>
              <a:spcAft>
                <a:spcPts val="0"/>
              </a:spcAft>
              <a:buClr>
                <a:schemeClr val="dk1"/>
              </a:buClr>
              <a:buSzPts val="1800"/>
              <a:buFont typeface="Arial"/>
              <a:buChar char="»"/>
              <a:defRPr sz="1400" b="0" i="0" u="none" strike="noStrike" cap="none">
                <a:solidFill>
                  <a:schemeClr val="dk1"/>
                </a:solidFill>
                <a:latin typeface="Arial"/>
                <a:ea typeface="Arial"/>
                <a:cs typeface="Arial"/>
                <a:sym typeface="Arial"/>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Arial"/>
                <a:ea typeface="Arial"/>
                <a:cs typeface="Arial"/>
                <a:sym typeface="Arial"/>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Arial"/>
                <a:ea typeface="Arial"/>
                <a:cs typeface="Arial"/>
                <a:sym typeface="Arial"/>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Arial"/>
                <a:ea typeface="Arial"/>
                <a:cs typeface="Arial"/>
                <a:sym typeface="Arial"/>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Arial"/>
                <a:ea typeface="Arial"/>
                <a:cs typeface="Arial"/>
                <a:sym typeface="Arial"/>
              </a:defRPr>
            </a:lvl9pPr>
          </a:lstStyle>
          <a:p>
            <a:pPr>
              <a:buFont typeface="Wingdings"/>
              <a:buChar char="q"/>
            </a:pPr>
            <a:r>
              <a:rPr lang="fr-FR" sz="2000" b="1" err="1"/>
              <a:t>Problem</a:t>
            </a:r>
            <a:r>
              <a:rPr lang="fr-FR" sz="2000" b="1"/>
              <a:t> </a:t>
            </a:r>
            <a:r>
              <a:rPr lang="fr-FR" sz="2000" b="1" err="1"/>
              <a:t>definition</a:t>
            </a:r>
            <a:endParaRPr lang="fr-FR" sz="2000" b="1"/>
          </a:p>
          <a:p>
            <a:pPr lvl="1">
              <a:buFont typeface="Courier New"/>
              <a:buChar char="o"/>
            </a:pPr>
            <a:r>
              <a:rPr lang="fr-FR" sz="1800" b="1"/>
              <a:t>Data </a:t>
            </a:r>
            <a:r>
              <a:rPr lang="fr-FR" sz="1800" b="1" err="1"/>
              <a:t>analysis</a:t>
            </a:r>
            <a:endParaRPr lang="fr-FR" sz="1800" b="1"/>
          </a:p>
        </p:txBody>
      </p:sp>
    </p:spTree>
    <p:extLst>
      <p:ext uri="{BB962C8B-B14F-4D97-AF65-F5344CB8AC3E}">
        <p14:creationId xmlns:p14="http://schemas.microsoft.com/office/powerpoint/2010/main" val="36325602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pic>
        <p:nvPicPr>
          <p:cNvPr id="3" name="Picture 2">
            <a:extLst>
              <a:ext uri="{FF2B5EF4-FFF2-40B4-BE49-F238E27FC236}">
                <a16:creationId xmlns:a16="http://schemas.microsoft.com/office/drawing/2014/main" id="{4164E7B1-270A-4AE9-EC55-9B23D5B38EF1}"/>
              </a:ext>
            </a:extLst>
          </p:cNvPr>
          <p:cNvPicPr>
            <a:picLocks noChangeAspect="1"/>
          </p:cNvPicPr>
          <p:nvPr/>
        </p:nvPicPr>
        <p:blipFill rotWithShape="1">
          <a:blip r:embed="rId3"/>
          <a:srcRect r="-87" b="6478"/>
          <a:stretch/>
        </p:blipFill>
        <p:spPr>
          <a:xfrm>
            <a:off x="789590" y="1243794"/>
            <a:ext cx="7564826" cy="3703315"/>
          </a:xfrm>
          <a:prstGeom prst="rect">
            <a:avLst/>
          </a:prstGeom>
        </p:spPr>
      </p:pic>
      <p:sp>
        <p:nvSpPr>
          <p:cNvPr id="4" name="ZoneTexte 3">
            <a:extLst>
              <a:ext uri="{FF2B5EF4-FFF2-40B4-BE49-F238E27FC236}">
                <a16:creationId xmlns:a16="http://schemas.microsoft.com/office/drawing/2014/main" id="{5DBD19A2-61E5-45FC-FB98-DC55C04A1492}"/>
              </a:ext>
            </a:extLst>
          </p:cNvPr>
          <p:cNvSpPr txBox="1"/>
          <p:nvPr/>
        </p:nvSpPr>
        <p:spPr>
          <a:xfrm>
            <a:off x="1340069" y="4473465"/>
            <a:ext cx="6708556" cy="3120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fr-FR"/>
          </a:p>
        </p:txBody>
      </p:sp>
      <p:sp>
        <p:nvSpPr>
          <p:cNvPr id="7" name="Espace réservé du texte 1">
            <a:extLst>
              <a:ext uri="{FF2B5EF4-FFF2-40B4-BE49-F238E27FC236}">
                <a16:creationId xmlns:a16="http://schemas.microsoft.com/office/drawing/2014/main" id="{03D7DA39-61D8-0E8C-CF47-CF0E46D68E9E}"/>
              </a:ext>
            </a:extLst>
          </p:cNvPr>
          <p:cNvSpPr txBox="1">
            <a:spLocks/>
          </p:cNvSpPr>
          <p:nvPr/>
        </p:nvSpPr>
        <p:spPr>
          <a:xfrm>
            <a:off x="224083" y="120387"/>
            <a:ext cx="4200525" cy="1221086"/>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100000"/>
              </a:lnSpc>
              <a:spcBef>
                <a:spcPts val="360"/>
              </a:spcBef>
              <a:spcAft>
                <a:spcPts val="0"/>
              </a:spcAft>
              <a:buClr>
                <a:schemeClr val="dk1"/>
              </a:buClr>
              <a:buSzPts val="1800"/>
              <a:buFont typeface="Arial"/>
              <a:buChar char="•"/>
              <a:defRPr sz="2400" b="0" i="0" u="none" strike="noStrike" cap="none">
                <a:solidFill>
                  <a:schemeClr val="dk1"/>
                </a:solidFill>
                <a:latin typeface="Arial"/>
                <a:ea typeface="Arial"/>
                <a:cs typeface="Arial"/>
                <a:sym typeface="Arial"/>
              </a:defRPr>
            </a:lvl1pPr>
            <a:lvl2pPr marL="914400" marR="0" lvl="1"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Arial"/>
                <a:ea typeface="Arial"/>
                <a:cs typeface="Arial"/>
                <a:sym typeface="Arial"/>
              </a:defRPr>
            </a:lvl2pPr>
            <a:lvl3pPr marL="1371600" marR="0" lvl="2"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3pPr>
            <a:lvl4pPr marL="1828800" marR="0" lvl="3" indent="-342900" algn="l" rtl="0">
              <a:lnSpc>
                <a:spcPct val="100000"/>
              </a:lnSpc>
              <a:spcBef>
                <a:spcPts val="360"/>
              </a:spcBef>
              <a:spcAft>
                <a:spcPts val="0"/>
              </a:spcAft>
              <a:buClr>
                <a:schemeClr val="dk1"/>
              </a:buClr>
              <a:buSzPts val="1800"/>
              <a:buFont typeface="Arial"/>
              <a:buChar char="–"/>
              <a:defRPr sz="1600" b="0" i="0" u="none" strike="noStrike" cap="none">
                <a:solidFill>
                  <a:schemeClr val="dk1"/>
                </a:solidFill>
                <a:latin typeface="Arial"/>
                <a:ea typeface="Arial"/>
                <a:cs typeface="Arial"/>
                <a:sym typeface="Arial"/>
              </a:defRPr>
            </a:lvl4pPr>
            <a:lvl5pPr marL="2286000" marR="0" lvl="4" indent="-342900" algn="l" rtl="0">
              <a:lnSpc>
                <a:spcPct val="100000"/>
              </a:lnSpc>
              <a:spcBef>
                <a:spcPts val="360"/>
              </a:spcBef>
              <a:spcAft>
                <a:spcPts val="0"/>
              </a:spcAft>
              <a:buClr>
                <a:schemeClr val="dk1"/>
              </a:buClr>
              <a:buSzPts val="1800"/>
              <a:buFont typeface="Arial"/>
              <a:buChar char="»"/>
              <a:defRPr sz="1400" b="0" i="0" u="none" strike="noStrike" cap="none">
                <a:solidFill>
                  <a:schemeClr val="dk1"/>
                </a:solidFill>
                <a:latin typeface="Arial"/>
                <a:ea typeface="Arial"/>
                <a:cs typeface="Arial"/>
                <a:sym typeface="Arial"/>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Arial"/>
                <a:ea typeface="Arial"/>
                <a:cs typeface="Arial"/>
                <a:sym typeface="Arial"/>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Arial"/>
                <a:ea typeface="Arial"/>
                <a:cs typeface="Arial"/>
                <a:sym typeface="Arial"/>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Arial"/>
                <a:ea typeface="Arial"/>
                <a:cs typeface="Arial"/>
                <a:sym typeface="Arial"/>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Arial"/>
                <a:ea typeface="Arial"/>
                <a:cs typeface="Arial"/>
                <a:sym typeface="Arial"/>
              </a:defRPr>
            </a:lvl9pPr>
          </a:lstStyle>
          <a:p>
            <a:pPr>
              <a:buFont typeface="Wingdings"/>
              <a:buChar char="q"/>
            </a:pPr>
            <a:r>
              <a:rPr lang="fr-FR" sz="2000" b="1" err="1"/>
              <a:t>Problem</a:t>
            </a:r>
            <a:r>
              <a:rPr lang="fr-FR" sz="2000" b="1"/>
              <a:t> </a:t>
            </a:r>
            <a:r>
              <a:rPr lang="fr-FR" sz="2000" b="1" err="1"/>
              <a:t>definition</a:t>
            </a:r>
            <a:endParaRPr lang="fr-FR" sz="2000" b="1"/>
          </a:p>
          <a:p>
            <a:pPr lvl="1">
              <a:buFont typeface="Courier New"/>
              <a:buChar char="o"/>
            </a:pPr>
            <a:r>
              <a:rPr lang="fr-FR" sz="1800" b="1"/>
              <a:t>Conclusion</a:t>
            </a:r>
          </a:p>
        </p:txBody>
      </p:sp>
    </p:spTree>
    <p:extLst>
      <p:ext uri="{BB962C8B-B14F-4D97-AF65-F5344CB8AC3E}">
        <p14:creationId xmlns:p14="http://schemas.microsoft.com/office/powerpoint/2010/main" val="2843661950"/>
      </p:ext>
    </p:extLst>
  </p:cSld>
  <p:clrMapOvr>
    <a:masterClrMapping/>
  </p:clrMapOvr>
</p:sld>
</file>

<file path=ppt/theme/theme1.xml><?xml version="1.0" encoding="utf-8"?>
<a:theme xmlns:a="http://schemas.openxmlformats.org/drawingml/2006/main" name="Office-tema">
  <a:themeElements>
    <a:clrScheme name="NTNU FARGER UU">
      <a:dk1>
        <a:srgbClr val="000000"/>
      </a:dk1>
      <a:lt1>
        <a:srgbClr val="FFFFFF"/>
      </a:lt1>
      <a:dk2>
        <a:srgbClr val="014693"/>
      </a:dk2>
      <a:lt2>
        <a:srgbClr val="D6D7D6"/>
      </a:lt2>
      <a:accent1>
        <a:srgbClr val="B6C8E9"/>
      </a:accent1>
      <a:accent2>
        <a:srgbClr val="014693"/>
      </a:accent2>
      <a:accent3>
        <a:srgbClr val="BCD024"/>
      </a:accent3>
      <a:accent4>
        <a:srgbClr val="B01B81"/>
      </a:accent4>
      <a:accent5>
        <a:srgbClr val="F7D019"/>
      </a:accent5>
      <a:accent6>
        <a:srgbClr val="ED8013"/>
      </a:accent6>
      <a:hlink>
        <a:srgbClr val="3D2A68"/>
      </a:hlink>
      <a:folHlink>
        <a:srgbClr val="338C8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5F618C41CBD8034C9373AC87618D87B9" ma:contentTypeVersion="3" ma:contentTypeDescription="Create a new document." ma:contentTypeScope="" ma:versionID="258d0742b261cfde31cce889787746c9">
  <xsd:schema xmlns:xsd="http://www.w3.org/2001/XMLSchema" xmlns:xs="http://www.w3.org/2001/XMLSchema" xmlns:p="http://schemas.microsoft.com/office/2006/metadata/properties" xmlns:ns2="7a4d8744-fbae-4704-856d-14b5d7245483" targetNamespace="http://schemas.microsoft.com/office/2006/metadata/properties" ma:root="true" ma:fieldsID="633b90523e8afd5bb14a355d610a5e5b" ns2:_="">
    <xsd:import namespace="7a4d8744-fbae-4704-856d-14b5d7245483"/>
    <xsd:element name="properties">
      <xsd:complexType>
        <xsd:sequence>
          <xsd:element name="documentManagement">
            <xsd:complexType>
              <xsd:all>
                <xsd:element ref="ns2:MediaServiceMetadata" minOccurs="0"/>
                <xsd:element ref="ns2:MediaServiceFastMetadata"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a4d8744-fbae-4704-856d-14b5d724548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273541F-1AC9-41E8-AC32-445ACA9BE7BE}">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309CA8A0-7130-4C76-9754-01483B31D4AB}">
  <ds:schemaRefs>
    <ds:schemaRef ds:uri="7a4d8744-fbae-4704-856d-14b5d7245483"/>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CA7FE13C-1BFC-4720-A930-8F3B908EF3E7}">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Affichage à l'écran (16:9)</PresentationFormat>
  <Slides>27</Slides>
  <Notes>12</Notes>
  <HiddenSlides>0</HiddenSlides>
  <ScaleCrop>false</ScaleCrop>
  <HeadingPairs>
    <vt:vector size="4" baseType="variant">
      <vt:variant>
        <vt:lpstr>Thème</vt:lpstr>
      </vt:variant>
      <vt:variant>
        <vt:i4>1</vt:i4>
      </vt:variant>
      <vt:variant>
        <vt:lpstr>Titres des diapositives</vt:lpstr>
      </vt:variant>
      <vt:variant>
        <vt:i4>27</vt:i4>
      </vt:variant>
    </vt:vector>
  </HeadingPairs>
  <TitlesOfParts>
    <vt:vector size="28" baseType="lpstr">
      <vt:lpstr>Office-tema</vt:lpstr>
      <vt:lpstr>Présentation PowerPoint</vt:lpstr>
      <vt:lpstr>Introduction </vt:lpstr>
      <vt:lpstr>Introduction </vt:lpstr>
      <vt:lpstr>Contents</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Conclusion</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Kolbjørn Skarpnes</dc:creator>
  <cp:revision>18</cp:revision>
  <dcterms:created xsi:type="dcterms:W3CDTF">2013-06-10T16:56:09Z</dcterms:created>
  <dcterms:modified xsi:type="dcterms:W3CDTF">2023-11-21T09:56:59Z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0x0101005F618C41CBD8034C9373AC87618D87B9</vt:lpwstr>
  </property>
</Properties>
</file>